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57" r:id="rId3"/>
    <p:sldId id="348" r:id="rId4"/>
    <p:sldId id="259" r:id="rId5"/>
    <p:sldId id="260" r:id="rId6"/>
    <p:sldId id="261" r:id="rId7"/>
    <p:sldId id="333" r:id="rId8"/>
    <p:sldId id="334" r:id="rId9"/>
    <p:sldId id="269" r:id="rId10"/>
    <p:sldId id="277" r:id="rId11"/>
    <p:sldId id="287" r:id="rId12"/>
    <p:sldId id="288" r:id="rId13"/>
    <p:sldId id="338" r:id="rId14"/>
    <p:sldId id="349" r:id="rId15"/>
    <p:sldId id="273" r:id="rId16"/>
    <p:sldId id="263" r:id="rId17"/>
    <p:sldId id="290" r:id="rId18"/>
    <p:sldId id="347" r:id="rId19"/>
    <p:sldId id="292" r:id="rId20"/>
    <p:sldId id="295" r:id="rId21"/>
    <p:sldId id="341" r:id="rId22"/>
    <p:sldId id="274" r:id="rId23"/>
    <p:sldId id="29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3" autoAdjust="0"/>
    <p:restoredTop sz="94660"/>
  </p:normalViewPr>
  <p:slideViewPr>
    <p:cSldViewPr>
      <p:cViewPr varScale="1">
        <p:scale>
          <a:sx n="63" d="100"/>
          <a:sy n="63" d="100"/>
        </p:scale>
        <p:origin x="796"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9F67B04E-B058-4A20-8EE8-2A95A3EA8743}"/>
    <pc:docChg chg="custSel addSld delSld modSld">
      <pc:chgData name="Wittman, Barry" userId="bff186cd-6ce8-41ba-8e8c-e85cdef216de" providerId="ADAL" clId="{9F67B04E-B058-4A20-8EE8-2A95A3EA8743}" dt="2024-08-27T01:52:09.735" v="2127" actId="20577"/>
      <pc:docMkLst>
        <pc:docMk/>
      </pc:docMkLst>
      <pc:sldChg chg="modSp">
        <pc:chgData name="Wittman, Barry" userId="bff186cd-6ce8-41ba-8e8c-e85cdef216de" providerId="ADAL" clId="{9F67B04E-B058-4A20-8EE8-2A95A3EA8743}" dt="2024-08-27T01:43:12.305" v="2054"/>
        <pc:sldMkLst>
          <pc:docMk/>
          <pc:sldMk cId="0" sldId="256"/>
        </pc:sldMkLst>
        <pc:spChg chg="mod">
          <ac:chgData name="Wittman, Barry" userId="bff186cd-6ce8-41ba-8e8c-e85cdef216de" providerId="ADAL" clId="{9F67B04E-B058-4A20-8EE8-2A95A3EA8743}" dt="2024-08-27T01:42:54.037" v="2052" actId="20577"/>
          <ac:spMkLst>
            <pc:docMk/>
            <pc:sldMk cId="0" sldId="256"/>
            <ac:spMk id="2" creationId="{00000000-0000-0000-0000-000000000000}"/>
          </ac:spMkLst>
        </pc:spChg>
        <pc:spChg chg="mod">
          <ac:chgData name="Wittman, Barry" userId="bff186cd-6ce8-41ba-8e8c-e85cdef216de" providerId="ADAL" clId="{9F67B04E-B058-4A20-8EE8-2A95A3EA8743}" dt="2024-08-27T01:43:12.305" v="2054"/>
          <ac:spMkLst>
            <pc:docMk/>
            <pc:sldMk cId="0" sldId="256"/>
            <ac:spMk id="3" creationId="{00000000-0000-0000-0000-000000000000}"/>
          </ac:spMkLst>
        </pc:spChg>
      </pc:sldChg>
      <pc:sldChg chg="modSp mod">
        <pc:chgData name="Wittman, Barry" userId="bff186cd-6ce8-41ba-8e8c-e85cdef216de" providerId="ADAL" clId="{9F67B04E-B058-4A20-8EE8-2A95A3EA8743}" dt="2024-08-27T01:51:28.254" v="2123" actId="14100"/>
        <pc:sldMkLst>
          <pc:docMk/>
          <pc:sldMk cId="0" sldId="259"/>
        </pc:sldMkLst>
        <pc:graphicFrameChg chg="mod">
          <ac:chgData name="Wittman, Barry" userId="bff186cd-6ce8-41ba-8e8c-e85cdef216de" providerId="ADAL" clId="{9F67B04E-B058-4A20-8EE8-2A95A3EA8743}" dt="2024-08-27T01:51:28.254" v="2123" actId="14100"/>
          <ac:graphicFrameMkLst>
            <pc:docMk/>
            <pc:sldMk cId="0" sldId="259"/>
            <ac:graphicFrameMk id="6" creationId="{E5EFC704-A425-4485-B8C9-B37C4F5EFCA1}"/>
          </ac:graphicFrameMkLst>
        </pc:graphicFrameChg>
      </pc:sldChg>
      <pc:sldChg chg="modSp modAnim">
        <pc:chgData name="Wittman, Barry" userId="bff186cd-6ce8-41ba-8e8c-e85cdef216de" providerId="ADAL" clId="{9F67B04E-B058-4A20-8EE8-2A95A3EA8743}" dt="2024-08-26T23:07:21.386" v="2" actId="20577"/>
        <pc:sldMkLst>
          <pc:docMk/>
          <pc:sldMk cId="0" sldId="260"/>
        </pc:sldMkLst>
        <pc:spChg chg="mod">
          <ac:chgData name="Wittman, Barry" userId="bff186cd-6ce8-41ba-8e8c-e85cdef216de" providerId="ADAL" clId="{9F67B04E-B058-4A20-8EE8-2A95A3EA8743}" dt="2024-08-26T23:07:21.386" v="2" actId="20577"/>
          <ac:spMkLst>
            <pc:docMk/>
            <pc:sldMk cId="0" sldId="260"/>
            <ac:spMk id="3" creationId="{00000000-0000-0000-0000-000000000000}"/>
          </ac:spMkLst>
        </pc:spChg>
      </pc:sldChg>
      <pc:sldChg chg="del">
        <pc:chgData name="Wittman, Barry" userId="bff186cd-6ce8-41ba-8e8c-e85cdef216de" providerId="ADAL" clId="{9F67B04E-B058-4A20-8EE8-2A95A3EA8743}" dt="2024-08-27T01:29:09.075" v="1286" actId="2696"/>
        <pc:sldMkLst>
          <pc:docMk/>
          <pc:sldMk cId="0" sldId="262"/>
        </pc:sldMkLst>
      </pc:sldChg>
      <pc:sldChg chg="del">
        <pc:chgData name="Wittman, Barry" userId="bff186cd-6ce8-41ba-8e8c-e85cdef216de" providerId="ADAL" clId="{9F67B04E-B058-4A20-8EE8-2A95A3EA8743}" dt="2024-08-27T01:29:08.933" v="1281" actId="2696"/>
        <pc:sldMkLst>
          <pc:docMk/>
          <pc:sldMk cId="0" sldId="266"/>
        </pc:sldMkLst>
      </pc:sldChg>
      <pc:sldChg chg="del">
        <pc:chgData name="Wittman, Barry" userId="bff186cd-6ce8-41ba-8e8c-e85cdef216de" providerId="ADAL" clId="{9F67B04E-B058-4A20-8EE8-2A95A3EA8743}" dt="2024-08-26T23:49:48.497" v="286" actId="2696"/>
        <pc:sldMkLst>
          <pc:docMk/>
          <pc:sldMk cId="0" sldId="267"/>
        </pc:sldMkLst>
      </pc:sldChg>
      <pc:sldChg chg="del">
        <pc:chgData name="Wittman, Barry" userId="bff186cd-6ce8-41ba-8e8c-e85cdef216de" providerId="ADAL" clId="{9F67B04E-B058-4A20-8EE8-2A95A3EA8743}" dt="2024-08-26T23:51:15.858" v="287" actId="2696"/>
        <pc:sldMkLst>
          <pc:docMk/>
          <pc:sldMk cId="0" sldId="268"/>
        </pc:sldMkLst>
      </pc:sldChg>
      <pc:sldChg chg="addSp delSp modSp modAnim">
        <pc:chgData name="Wittman, Barry" userId="bff186cd-6ce8-41ba-8e8c-e85cdef216de" providerId="ADAL" clId="{9F67B04E-B058-4A20-8EE8-2A95A3EA8743}" dt="2024-08-27T01:52:09.735" v="2127" actId="20577"/>
        <pc:sldMkLst>
          <pc:docMk/>
          <pc:sldMk cId="0" sldId="269"/>
        </pc:sldMkLst>
        <pc:spChg chg="mod">
          <ac:chgData name="Wittman, Barry" userId="bff186cd-6ce8-41ba-8e8c-e85cdef216de" providerId="ADAL" clId="{9F67B04E-B058-4A20-8EE8-2A95A3EA8743}" dt="2024-08-27T01:52:09.735" v="2127" actId="20577"/>
          <ac:spMkLst>
            <pc:docMk/>
            <pc:sldMk cId="0" sldId="269"/>
            <ac:spMk id="3" creationId="{00000000-0000-0000-0000-000000000000}"/>
          </ac:spMkLst>
        </pc:spChg>
        <pc:graphicFrameChg chg="add del">
          <ac:chgData name="Wittman, Barry" userId="bff186cd-6ce8-41ba-8e8c-e85cdef216de" providerId="ADAL" clId="{9F67B04E-B058-4A20-8EE8-2A95A3EA8743}" dt="2024-08-26T23:51:55.086" v="309"/>
          <ac:graphicFrameMkLst>
            <pc:docMk/>
            <pc:sldMk cId="0" sldId="269"/>
            <ac:graphicFrameMk id="4" creationId="{4DA6B1A2-A446-4D8E-9000-A1D5C4684F44}"/>
          </ac:graphicFrameMkLst>
        </pc:graphicFrameChg>
        <pc:graphicFrameChg chg="add del">
          <ac:chgData name="Wittman, Barry" userId="bff186cd-6ce8-41ba-8e8c-e85cdef216de" providerId="ADAL" clId="{9F67B04E-B058-4A20-8EE8-2A95A3EA8743}" dt="2024-08-26T23:52:00.699" v="311"/>
          <ac:graphicFrameMkLst>
            <pc:docMk/>
            <pc:sldMk cId="0" sldId="269"/>
            <ac:graphicFrameMk id="5" creationId="{C2315BC3-621A-43AC-B8B1-2647C1C25D79}"/>
          </ac:graphicFrameMkLst>
        </pc:graphicFrameChg>
      </pc:sldChg>
      <pc:sldChg chg="del">
        <pc:chgData name="Wittman, Barry" userId="bff186cd-6ce8-41ba-8e8c-e85cdef216de" providerId="ADAL" clId="{9F67B04E-B058-4A20-8EE8-2A95A3EA8743}" dt="2024-08-26T23:51:17.678" v="289" actId="2696"/>
        <pc:sldMkLst>
          <pc:docMk/>
          <pc:sldMk cId="0" sldId="270"/>
        </pc:sldMkLst>
      </pc:sldChg>
      <pc:sldChg chg="del">
        <pc:chgData name="Wittman, Barry" userId="bff186cd-6ce8-41ba-8e8c-e85cdef216de" providerId="ADAL" clId="{9F67B04E-B058-4A20-8EE8-2A95A3EA8743}" dt="2024-08-26T23:51:16.786" v="288" actId="2696"/>
        <pc:sldMkLst>
          <pc:docMk/>
          <pc:sldMk cId="0" sldId="271"/>
        </pc:sldMkLst>
      </pc:sldChg>
      <pc:sldChg chg="addSp delSp modSp">
        <pc:chgData name="Wittman, Barry" userId="bff186cd-6ce8-41ba-8e8c-e85cdef216de" providerId="ADAL" clId="{9F67B04E-B058-4A20-8EE8-2A95A3EA8743}" dt="2024-08-27T01:14:50.424" v="877" actId="113"/>
        <pc:sldMkLst>
          <pc:docMk/>
          <pc:sldMk cId="0" sldId="273"/>
        </pc:sldMkLst>
        <pc:graphicFrameChg chg="add mod modGraphic">
          <ac:chgData name="Wittman, Barry" userId="bff186cd-6ce8-41ba-8e8c-e85cdef216de" providerId="ADAL" clId="{9F67B04E-B058-4A20-8EE8-2A95A3EA8743}" dt="2024-08-27T01:14:50.424" v="877" actId="113"/>
          <ac:graphicFrameMkLst>
            <pc:docMk/>
            <pc:sldMk cId="0" sldId="273"/>
            <ac:graphicFrameMk id="2" creationId="{CD1A34B8-915B-4659-AA05-5EE9B2D061CE}"/>
          </ac:graphicFrameMkLst>
        </pc:graphicFrameChg>
        <pc:graphicFrameChg chg="del mod modGraphic">
          <ac:chgData name="Wittman, Barry" userId="bff186cd-6ce8-41ba-8e8c-e85cdef216de" providerId="ADAL" clId="{9F67B04E-B058-4A20-8EE8-2A95A3EA8743}" dt="2024-08-27T01:14:11.923" v="866" actId="478"/>
          <ac:graphicFrameMkLst>
            <pc:docMk/>
            <pc:sldMk cId="0" sldId="273"/>
            <ac:graphicFrameMk id="7" creationId="{00000000-0000-0000-0000-000000000000}"/>
          </ac:graphicFrameMkLst>
        </pc:graphicFrameChg>
      </pc:sldChg>
      <pc:sldChg chg="del">
        <pc:chgData name="Wittman, Barry" userId="bff186cd-6ce8-41ba-8e8c-e85cdef216de" providerId="ADAL" clId="{9F67B04E-B058-4A20-8EE8-2A95A3EA8743}" dt="2024-08-27T01:29:22.198" v="1287" actId="2696"/>
        <pc:sldMkLst>
          <pc:docMk/>
          <pc:sldMk cId="0" sldId="276"/>
        </pc:sldMkLst>
      </pc:sldChg>
      <pc:sldChg chg="modSp">
        <pc:chgData name="Wittman, Barry" userId="bff186cd-6ce8-41ba-8e8c-e85cdef216de" providerId="ADAL" clId="{9F67B04E-B058-4A20-8EE8-2A95A3EA8743}" dt="2024-08-26T23:53:03.485" v="344" actId="20577"/>
        <pc:sldMkLst>
          <pc:docMk/>
          <pc:sldMk cId="0" sldId="277"/>
        </pc:sldMkLst>
        <pc:spChg chg="mod">
          <ac:chgData name="Wittman, Barry" userId="bff186cd-6ce8-41ba-8e8c-e85cdef216de" providerId="ADAL" clId="{9F67B04E-B058-4A20-8EE8-2A95A3EA8743}" dt="2024-08-26T23:53:03.485" v="344" actId="20577"/>
          <ac:spMkLst>
            <pc:docMk/>
            <pc:sldMk cId="0" sldId="277"/>
            <ac:spMk id="3" creationId="{00000000-0000-0000-0000-000000000000}"/>
          </ac:spMkLst>
        </pc:spChg>
      </pc:sldChg>
      <pc:sldChg chg="del">
        <pc:chgData name="Wittman, Barry" userId="bff186cd-6ce8-41ba-8e8c-e85cdef216de" providerId="ADAL" clId="{9F67B04E-B058-4A20-8EE8-2A95A3EA8743}" dt="2024-08-27T01:29:08.952" v="1283" actId="2696"/>
        <pc:sldMkLst>
          <pc:docMk/>
          <pc:sldMk cId="0" sldId="282"/>
        </pc:sldMkLst>
      </pc:sldChg>
      <pc:sldChg chg="del">
        <pc:chgData name="Wittman, Barry" userId="bff186cd-6ce8-41ba-8e8c-e85cdef216de" providerId="ADAL" clId="{9F67B04E-B058-4A20-8EE8-2A95A3EA8743}" dt="2024-08-27T01:29:08.966" v="1284" actId="2696"/>
        <pc:sldMkLst>
          <pc:docMk/>
          <pc:sldMk cId="0" sldId="283"/>
        </pc:sldMkLst>
      </pc:sldChg>
      <pc:sldChg chg="del">
        <pc:chgData name="Wittman, Barry" userId="bff186cd-6ce8-41ba-8e8c-e85cdef216de" providerId="ADAL" clId="{9F67B04E-B058-4A20-8EE8-2A95A3EA8743}" dt="2024-08-27T01:29:08.979" v="1285" actId="2696"/>
        <pc:sldMkLst>
          <pc:docMk/>
          <pc:sldMk cId="0" sldId="284"/>
        </pc:sldMkLst>
      </pc:sldChg>
      <pc:sldChg chg="del">
        <pc:chgData name="Wittman, Barry" userId="bff186cd-6ce8-41ba-8e8c-e85cdef216de" providerId="ADAL" clId="{9F67B04E-B058-4A20-8EE8-2A95A3EA8743}" dt="2024-08-27T01:15:00.749" v="878" actId="2696"/>
        <pc:sldMkLst>
          <pc:docMk/>
          <pc:sldMk cId="0" sldId="285"/>
        </pc:sldMkLst>
      </pc:sldChg>
      <pc:sldChg chg="del">
        <pc:chgData name="Wittman, Barry" userId="bff186cd-6ce8-41ba-8e8c-e85cdef216de" providerId="ADAL" clId="{9F67B04E-B058-4A20-8EE8-2A95A3EA8743}" dt="2024-08-27T01:15:00.757" v="879" actId="2696"/>
        <pc:sldMkLst>
          <pc:docMk/>
          <pc:sldMk cId="0" sldId="286"/>
        </pc:sldMkLst>
      </pc:sldChg>
      <pc:sldChg chg="modSp">
        <pc:chgData name="Wittman, Barry" userId="bff186cd-6ce8-41ba-8e8c-e85cdef216de" providerId="ADAL" clId="{9F67B04E-B058-4A20-8EE8-2A95A3EA8743}" dt="2024-08-27T01:27:27.984" v="1239" actId="20577"/>
        <pc:sldMkLst>
          <pc:docMk/>
          <pc:sldMk cId="0" sldId="287"/>
        </pc:sldMkLst>
        <pc:spChg chg="mod">
          <ac:chgData name="Wittman, Barry" userId="bff186cd-6ce8-41ba-8e8c-e85cdef216de" providerId="ADAL" clId="{9F67B04E-B058-4A20-8EE8-2A95A3EA8743}" dt="2024-08-27T01:27:27.984" v="1239" actId="20577"/>
          <ac:spMkLst>
            <pc:docMk/>
            <pc:sldMk cId="0" sldId="287"/>
            <ac:spMk id="3" creationId="{00000000-0000-0000-0000-000000000000}"/>
          </ac:spMkLst>
        </pc:spChg>
      </pc:sldChg>
      <pc:sldChg chg="modSp modAnim">
        <pc:chgData name="Wittman, Barry" userId="bff186cd-6ce8-41ba-8e8c-e85cdef216de" providerId="ADAL" clId="{9F67B04E-B058-4A20-8EE8-2A95A3EA8743}" dt="2024-08-27T01:09:26.654" v="707"/>
        <pc:sldMkLst>
          <pc:docMk/>
          <pc:sldMk cId="0" sldId="288"/>
        </pc:sldMkLst>
        <pc:spChg chg="mod">
          <ac:chgData name="Wittman, Barry" userId="bff186cd-6ce8-41ba-8e8c-e85cdef216de" providerId="ADAL" clId="{9F67B04E-B058-4A20-8EE8-2A95A3EA8743}" dt="2024-08-27T00:14:09.794" v="359" actId="20577"/>
          <ac:spMkLst>
            <pc:docMk/>
            <pc:sldMk cId="0" sldId="288"/>
            <ac:spMk id="4" creationId="{00000000-0000-0000-0000-000000000000}"/>
          </ac:spMkLst>
        </pc:spChg>
        <pc:spChg chg="mod">
          <ac:chgData name="Wittman, Barry" userId="bff186cd-6ce8-41ba-8e8c-e85cdef216de" providerId="ADAL" clId="{9F67B04E-B058-4A20-8EE8-2A95A3EA8743}" dt="2024-08-27T01:09:16.811" v="706" actId="20577"/>
          <ac:spMkLst>
            <pc:docMk/>
            <pc:sldMk cId="0" sldId="288"/>
            <ac:spMk id="5" creationId="{00000000-0000-0000-0000-000000000000}"/>
          </ac:spMkLst>
        </pc:spChg>
      </pc:sldChg>
      <pc:sldChg chg="modSp">
        <pc:chgData name="Wittman, Barry" userId="bff186cd-6ce8-41ba-8e8c-e85cdef216de" providerId="ADAL" clId="{9F67B04E-B058-4A20-8EE8-2A95A3EA8743}" dt="2024-08-27T01:30:41.007" v="1365" actId="14100"/>
        <pc:sldMkLst>
          <pc:docMk/>
          <pc:sldMk cId="0" sldId="290"/>
        </pc:sldMkLst>
        <pc:graphicFrameChg chg="mod">
          <ac:chgData name="Wittman, Barry" userId="bff186cd-6ce8-41ba-8e8c-e85cdef216de" providerId="ADAL" clId="{9F67B04E-B058-4A20-8EE8-2A95A3EA8743}" dt="2024-08-27T01:30:41.007" v="1365" actId="14100"/>
          <ac:graphicFrameMkLst>
            <pc:docMk/>
            <pc:sldMk cId="0" sldId="290"/>
            <ac:graphicFrameMk id="8" creationId="{00000000-0000-0000-0000-000000000000}"/>
          </ac:graphicFrameMkLst>
        </pc:graphicFrameChg>
      </pc:sldChg>
      <pc:sldChg chg="modSp modAnim">
        <pc:chgData name="Wittman, Barry" userId="bff186cd-6ce8-41ba-8e8c-e85cdef216de" providerId="ADAL" clId="{9F67B04E-B058-4A20-8EE8-2A95A3EA8743}" dt="2024-08-27T01:31:59.201" v="1511" actId="20577"/>
        <pc:sldMkLst>
          <pc:docMk/>
          <pc:sldMk cId="0" sldId="292"/>
        </pc:sldMkLst>
        <pc:spChg chg="mod">
          <ac:chgData name="Wittman, Barry" userId="bff186cd-6ce8-41ba-8e8c-e85cdef216de" providerId="ADAL" clId="{9F67B04E-B058-4A20-8EE8-2A95A3EA8743}" dt="2024-08-27T01:31:59.201" v="1511" actId="20577"/>
          <ac:spMkLst>
            <pc:docMk/>
            <pc:sldMk cId="0" sldId="292"/>
            <ac:spMk id="3" creationId="{00000000-0000-0000-0000-000000000000}"/>
          </ac:spMkLst>
        </pc:spChg>
      </pc:sldChg>
      <pc:sldChg chg="del">
        <pc:chgData name="Wittman, Barry" userId="bff186cd-6ce8-41ba-8e8c-e85cdef216de" providerId="ADAL" clId="{9F67B04E-B058-4A20-8EE8-2A95A3EA8743}" dt="2024-08-27T01:32:06.432" v="1512" actId="2696"/>
        <pc:sldMkLst>
          <pc:docMk/>
          <pc:sldMk cId="0" sldId="293"/>
        </pc:sldMkLst>
      </pc:sldChg>
      <pc:sldChg chg="modSp modAnim">
        <pc:chgData name="Wittman, Barry" userId="bff186cd-6ce8-41ba-8e8c-e85cdef216de" providerId="ADAL" clId="{9F67B04E-B058-4A20-8EE8-2A95A3EA8743}" dt="2024-08-27T01:35:08.450" v="1549" actId="20577"/>
        <pc:sldMkLst>
          <pc:docMk/>
          <pc:sldMk cId="0" sldId="295"/>
        </pc:sldMkLst>
        <pc:spChg chg="mod">
          <ac:chgData name="Wittman, Barry" userId="bff186cd-6ce8-41ba-8e8c-e85cdef216de" providerId="ADAL" clId="{9F67B04E-B058-4A20-8EE8-2A95A3EA8743}" dt="2024-08-27T01:35:08.450" v="1549" actId="20577"/>
          <ac:spMkLst>
            <pc:docMk/>
            <pc:sldMk cId="0" sldId="295"/>
            <ac:spMk id="3" creationId="{00000000-0000-0000-0000-000000000000}"/>
          </ac:spMkLst>
        </pc:spChg>
      </pc:sldChg>
      <pc:sldChg chg="modSp modAnim">
        <pc:chgData name="Wittman, Barry" userId="bff186cd-6ce8-41ba-8e8c-e85cdef216de" providerId="ADAL" clId="{9F67B04E-B058-4A20-8EE8-2A95A3EA8743}" dt="2024-08-27T01:42:38.887" v="2048"/>
        <pc:sldMkLst>
          <pc:docMk/>
          <pc:sldMk cId="0" sldId="297"/>
        </pc:sldMkLst>
        <pc:spChg chg="mod">
          <ac:chgData name="Wittman, Barry" userId="bff186cd-6ce8-41ba-8e8c-e85cdef216de" providerId="ADAL" clId="{9F67B04E-B058-4A20-8EE8-2A95A3EA8743}" dt="2024-08-27T01:42:22.415" v="2046" actId="27636"/>
          <ac:spMkLst>
            <pc:docMk/>
            <pc:sldMk cId="0" sldId="297"/>
            <ac:spMk id="5" creationId="{00000000-0000-0000-0000-000000000000}"/>
          </ac:spMkLst>
        </pc:spChg>
      </pc:sldChg>
      <pc:sldChg chg="del">
        <pc:chgData name="Wittman, Barry" userId="bff186cd-6ce8-41ba-8e8c-e85cdef216de" providerId="ADAL" clId="{9F67B04E-B058-4A20-8EE8-2A95A3EA8743}" dt="2024-08-27T01:35:13.443" v="1550" actId="2696"/>
        <pc:sldMkLst>
          <pc:docMk/>
          <pc:sldMk cId="0" sldId="299"/>
        </pc:sldMkLst>
      </pc:sldChg>
      <pc:sldChg chg="addSp delSp modSp modAnim">
        <pc:chgData name="Wittman, Barry" userId="bff186cd-6ce8-41ba-8e8c-e85cdef216de" providerId="ADAL" clId="{9F67B04E-B058-4A20-8EE8-2A95A3EA8743}" dt="2024-08-26T23:47:03.936" v="8"/>
        <pc:sldMkLst>
          <pc:docMk/>
          <pc:sldMk cId="0" sldId="333"/>
        </pc:sldMkLst>
        <pc:spChg chg="mod">
          <ac:chgData name="Wittman, Barry" userId="bff186cd-6ce8-41ba-8e8c-e85cdef216de" providerId="ADAL" clId="{9F67B04E-B058-4A20-8EE8-2A95A3EA8743}" dt="2024-08-26T23:47:03.936" v="8"/>
          <ac:spMkLst>
            <pc:docMk/>
            <pc:sldMk cId="0" sldId="333"/>
            <ac:spMk id="3" creationId="{00000000-0000-0000-0000-000000000000}"/>
          </ac:spMkLst>
        </pc:spChg>
        <pc:picChg chg="del">
          <ac:chgData name="Wittman, Barry" userId="bff186cd-6ce8-41ba-8e8c-e85cdef216de" providerId="ADAL" clId="{9F67B04E-B058-4A20-8EE8-2A95A3EA8743}" dt="2024-08-26T23:46:44.950" v="3" actId="478"/>
          <ac:picMkLst>
            <pc:docMk/>
            <pc:sldMk cId="0" sldId="333"/>
            <ac:picMk id="5" creationId="{00000000-0000-0000-0000-000000000000}"/>
          </ac:picMkLst>
        </pc:picChg>
        <pc:picChg chg="add mod">
          <ac:chgData name="Wittman, Barry" userId="bff186cd-6ce8-41ba-8e8c-e85cdef216de" providerId="ADAL" clId="{9F67B04E-B058-4A20-8EE8-2A95A3EA8743}" dt="2024-08-26T23:46:51.564" v="7" actId="1076"/>
          <ac:picMkLst>
            <pc:docMk/>
            <pc:sldMk cId="0" sldId="333"/>
            <ac:picMk id="6" creationId="{D918914F-EC5B-48BB-BD12-7B1CA3EC0C9C}"/>
          </ac:picMkLst>
        </pc:picChg>
      </pc:sldChg>
      <pc:sldChg chg="modSp modAnim">
        <pc:chgData name="Wittman, Barry" userId="bff186cd-6ce8-41ba-8e8c-e85cdef216de" providerId="ADAL" clId="{9F67B04E-B058-4A20-8EE8-2A95A3EA8743}" dt="2024-08-26T23:49:05.933" v="285" actId="113"/>
        <pc:sldMkLst>
          <pc:docMk/>
          <pc:sldMk cId="0" sldId="334"/>
        </pc:sldMkLst>
        <pc:spChg chg="mod">
          <ac:chgData name="Wittman, Barry" userId="bff186cd-6ce8-41ba-8e8c-e85cdef216de" providerId="ADAL" clId="{9F67B04E-B058-4A20-8EE8-2A95A3EA8743}" dt="2024-08-26T23:49:05.933" v="285" actId="113"/>
          <ac:spMkLst>
            <pc:docMk/>
            <pc:sldMk cId="0" sldId="334"/>
            <ac:spMk id="3" creationId="{00000000-0000-0000-0000-000000000000}"/>
          </ac:spMkLst>
        </pc:spChg>
      </pc:sldChg>
      <pc:sldChg chg="del">
        <pc:chgData name="Wittman, Barry" userId="bff186cd-6ce8-41ba-8e8c-e85cdef216de" providerId="ADAL" clId="{9F67B04E-B058-4A20-8EE8-2A95A3EA8743}" dt="2024-08-27T01:32:08.372" v="1513" actId="2696"/>
        <pc:sldMkLst>
          <pc:docMk/>
          <pc:sldMk cId="0" sldId="336"/>
        </pc:sldMkLst>
      </pc:sldChg>
      <pc:sldChg chg="del">
        <pc:chgData name="Wittman, Barry" userId="bff186cd-6ce8-41ba-8e8c-e85cdef216de" providerId="ADAL" clId="{9F67B04E-B058-4A20-8EE8-2A95A3EA8743}" dt="2024-08-26T23:07:11.485" v="1" actId="2696"/>
        <pc:sldMkLst>
          <pc:docMk/>
          <pc:sldMk cId="2802040273" sldId="337"/>
        </pc:sldMkLst>
      </pc:sldChg>
      <pc:sldChg chg="modSp">
        <pc:chgData name="Wittman, Barry" userId="bff186cd-6ce8-41ba-8e8c-e85cdef216de" providerId="ADAL" clId="{9F67B04E-B058-4A20-8EE8-2A95A3EA8743}" dt="2024-08-27T01:10:41.986" v="751" actId="20577"/>
        <pc:sldMkLst>
          <pc:docMk/>
          <pc:sldMk cId="3320024076" sldId="338"/>
        </pc:sldMkLst>
        <pc:spChg chg="mod">
          <ac:chgData name="Wittman, Barry" userId="bff186cd-6ce8-41ba-8e8c-e85cdef216de" providerId="ADAL" clId="{9F67B04E-B058-4A20-8EE8-2A95A3EA8743}" dt="2024-08-27T01:09:47.859" v="711" actId="20577"/>
          <ac:spMkLst>
            <pc:docMk/>
            <pc:sldMk cId="3320024076" sldId="338"/>
            <ac:spMk id="2" creationId="{00000000-0000-0000-0000-000000000000}"/>
          </ac:spMkLst>
        </pc:spChg>
        <pc:spChg chg="mod">
          <ac:chgData name="Wittman, Barry" userId="bff186cd-6ce8-41ba-8e8c-e85cdef216de" providerId="ADAL" clId="{9F67B04E-B058-4A20-8EE8-2A95A3EA8743}" dt="2024-08-27T01:10:41.986" v="751" actId="20577"/>
          <ac:spMkLst>
            <pc:docMk/>
            <pc:sldMk cId="3320024076" sldId="338"/>
            <ac:spMk id="3" creationId="{00000000-0000-0000-0000-000000000000}"/>
          </ac:spMkLst>
        </pc:spChg>
      </pc:sldChg>
      <pc:sldChg chg="del">
        <pc:chgData name="Wittman, Barry" userId="bff186cd-6ce8-41ba-8e8c-e85cdef216de" providerId="ADAL" clId="{9F67B04E-B058-4A20-8EE8-2A95A3EA8743}" dt="2024-08-27T01:29:08.941" v="1282" actId="2696"/>
        <pc:sldMkLst>
          <pc:docMk/>
          <pc:sldMk cId="3303049716" sldId="339"/>
        </pc:sldMkLst>
      </pc:sldChg>
      <pc:sldChg chg="del">
        <pc:chgData name="Wittman, Barry" userId="bff186cd-6ce8-41ba-8e8c-e85cdef216de" providerId="ADAL" clId="{9F67B04E-B058-4A20-8EE8-2A95A3EA8743}" dt="2024-08-27T01:35:16.258" v="1551" actId="2696"/>
        <pc:sldMkLst>
          <pc:docMk/>
          <pc:sldMk cId="3159233784" sldId="342"/>
        </pc:sldMkLst>
      </pc:sldChg>
      <pc:sldChg chg="del">
        <pc:chgData name="Wittman, Barry" userId="bff186cd-6ce8-41ba-8e8c-e85cdef216de" providerId="ADAL" clId="{9F67B04E-B058-4A20-8EE8-2A95A3EA8743}" dt="2024-08-27T01:35:17.136" v="1552" actId="2696"/>
        <pc:sldMkLst>
          <pc:docMk/>
          <pc:sldMk cId="3315081328" sldId="343"/>
        </pc:sldMkLst>
      </pc:sldChg>
      <pc:sldChg chg="del">
        <pc:chgData name="Wittman, Barry" userId="bff186cd-6ce8-41ba-8e8c-e85cdef216de" providerId="ADAL" clId="{9F67B04E-B058-4A20-8EE8-2A95A3EA8743}" dt="2024-08-27T01:35:18.188" v="1553" actId="2696"/>
        <pc:sldMkLst>
          <pc:docMk/>
          <pc:sldMk cId="2800616716" sldId="344"/>
        </pc:sldMkLst>
      </pc:sldChg>
      <pc:sldChg chg="del">
        <pc:chgData name="Wittman, Barry" userId="bff186cd-6ce8-41ba-8e8c-e85cdef216de" providerId="ADAL" clId="{9F67B04E-B058-4A20-8EE8-2A95A3EA8743}" dt="2024-08-27T01:35:24.927" v="1554" actId="2696"/>
        <pc:sldMkLst>
          <pc:docMk/>
          <pc:sldMk cId="3413159014" sldId="346"/>
        </pc:sldMkLst>
      </pc:sldChg>
      <pc:sldChg chg="add">
        <pc:chgData name="Wittman, Barry" userId="bff186cd-6ce8-41ba-8e8c-e85cdef216de" providerId="ADAL" clId="{9F67B04E-B058-4A20-8EE8-2A95A3EA8743}" dt="2024-08-26T23:07:03.565" v="0"/>
        <pc:sldMkLst>
          <pc:docMk/>
          <pc:sldMk cId="2520298445" sldId="348"/>
        </pc:sldMkLst>
      </pc:sldChg>
      <pc:sldChg chg="addSp delSp modSp add del">
        <pc:chgData name="Wittman, Barry" userId="bff186cd-6ce8-41ba-8e8c-e85cdef216de" providerId="ADAL" clId="{9F67B04E-B058-4A20-8EE8-2A95A3EA8743}" dt="2024-08-27T01:15:23.740" v="880" actId="2696"/>
        <pc:sldMkLst>
          <pc:docMk/>
          <pc:sldMk cId="305256916" sldId="349"/>
        </pc:sldMkLst>
        <pc:spChg chg="mod">
          <ac:chgData name="Wittman, Barry" userId="bff186cd-6ce8-41ba-8e8c-e85cdef216de" providerId="ADAL" clId="{9F67B04E-B058-4A20-8EE8-2A95A3EA8743}" dt="2024-08-27T01:10:58.972" v="760" actId="20577"/>
          <ac:spMkLst>
            <pc:docMk/>
            <pc:sldMk cId="305256916" sldId="349"/>
            <ac:spMk id="2" creationId="{18155CF8-89E5-4BDB-A28B-E26139467308}"/>
          </ac:spMkLst>
        </pc:spChg>
        <pc:spChg chg="add mod">
          <ac:chgData name="Wittman, Barry" userId="bff186cd-6ce8-41ba-8e8c-e85cdef216de" providerId="ADAL" clId="{9F67B04E-B058-4A20-8EE8-2A95A3EA8743}" dt="2024-08-27T01:12:08.438" v="795" actId="478"/>
          <ac:spMkLst>
            <pc:docMk/>
            <pc:sldMk cId="305256916" sldId="349"/>
            <ac:spMk id="6" creationId="{B7AF4743-0D09-4FC5-9E3D-E647B5F8D325}"/>
          </ac:spMkLst>
        </pc:spChg>
        <pc:graphicFrameChg chg="del modGraphic">
          <ac:chgData name="Wittman, Barry" userId="bff186cd-6ce8-41ba-8e8c-e85cdef216de" providerId="ADAL" clId="{9F67B04E-B058-4A20-8EE8-2A95A3EA8743}" dt="2024-08-27T01:12:08.438" v="795" actId="478"/>
          <ac:graphicFrameMkLst>
            <pc:docMk/>
            <pc:sldMk cId="305256916" sldId="349"/>
            <ac:graphicFrameMk id="4" creationId="{6A2EE970-5550-4E83-9C03-224AE7E0FBAD}"/>
          </ac:graphicFrameMkLst>
        </pc:graphicFrameChg>
        <pc:graphicFrameChg chg="modGraphic">
          <ac:chgData name="Wittman, Barry" userId="bff186cd-6ce8-41ba-8e8c-e85cdef216de" providerId="ADAL" clId="{9F67B04E-B058-4A20-8EE8-2A95A3EA8743}" dt="2024-08-27T01:12:58.471" v="845" actId="20577"/>
          <ac:graphicFrameMkLst>
            <pc:docMk/>
            <pc:sldMk cId="305256916" sldId="349"/>
            <ac:graphicFrameMk id="7" creationId="{FB27C868-1D25-43C5-89B2-AE3E37B73003}"/>
          </ac:graphicFrameMkLst>
        </pc:graphicFrameChg>
      </pc:sldChg>
      <pc:sldChg chg="addSp modSp add modAnim">
        <pc:chgData name="Wittman, Barry" userId="bff186cd-6ce8-41ba-8e8c-e85cdef216de" providerId="ADAL" clId="{9F67B04E-B058-4A20-8EE8-2A95A3EA8743}" dt="2024-08-27T01:28:55.680" v="1280" actId="403"/>
        <pc:sldMkLst>
          <pc:docMk/>
          <pc:sldMk cId="966608895" sldId="349"/>
        </pc:sldMkLst>
        <pc:spChg chg="mod">
          <ac:chgData name="Wittman, Barry" userId="bff186cd-6ce8-41ba-8e8c-e85cdef216de" providerId="ADAL" clId="{9F67B04E-B058-4A20-8EE8-2A95A3EA8743}" dt="2024-08-27T01:15:30.668" v="892" actId="20577"/>
          <ac:spMkLst>
            <pc:docMk/>
            <pc:sldMk cId="966608895" sldId="349"/>
            <ac:spMk id="2" creationId="{DAD06A82-D10B-457F-977A-8CC639CB43FD}"/>
          </ac:spMkLst>
        </pc:spChg>
        <pc:spChg chg="mod">
          <ac:chgData name="Wittman, Barry" userId="bff186cd-6ce8-41ba-8e8c-e85cdef216de" providerId="ADAL" clId="{9F67B04E-B058-4A20-8EE8-2A95A3EA8743}" dt="2024-08-27T01:16:17.213" v="1111" actId="113"/>
          <ac:spMkLst>
            <pc:docMk/>
            <pc:sldMk cId="966608895" sldId="349"/>
            <ac:spMk id="3" creationId="{D370E1A8-52C0-4D12-8BFB-6E677B79680B}"/>
          </ac:spMkLst>
        </pc:spChg>
        <pc:graphicFrameChg chg="add mod modGraphic">
          <ac:chgData name="Wittman, Barry" userId="bff186cd-6ce8-41ba-8e8c-e85cdef216de" providerId="ADAL" clId="{9F67B04E-B058-4A20-8EE8-2A95A3EA8743}" dt="2024-08-27T01:28:55.680" v="1280" actId="403"/>
          <ac:graphicFrameMkLst>
            <pc:docMk/>
            <pc:sldMk cId="966608895" sldId="349"/>
            <ac:graphicFrameMk id="4" creationId="{97957F77-3ECD-4DD9-84FE-86038D1CEBA2}"/>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Major</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7523-4294-AFFF-A420866D3679}"/>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7523-4294-AFFF-A420866D3679}"/>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7523-4294-AFFF-A420866D3679}"/>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7523-4294-AFFF-A420866D3679}"/>
              </c:ext>
            </c:extLst>
          </c:dPt>
          <c:dPt>
            <c:idx val="4"/>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9-FCBF-4747-A7D1-5F1F4A5F00BF}"/>
              </c:ext>
            </c:extLst>
          </c:dPt>
          <c:dPt>
            <c:idx val="5"/>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B-FCBF-4747-A7D1-5F1F4A5F00BF}"/>
              </c:ext>
            </c:extLst>
          </c:dPt>
          <c:dPt>
            <c:idx val="6"/>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D-FCBF-4747-A7D1-5F1F4A5F00BF}"/>
              </c:ext>
            </c:extLst>
          </c:dPt>
          <c:dPt>
            <c:idx val="7"/>
            <c:bubble3D val="0"/>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F-FCBF-4747-A7D1-5F1F4A5F00BF}"/>
              </c:ext>
            </c:extLst>
          </c:dPt>
          <c:dPt>
            <c:idx val="8"/>
            <c:bubble3D val="0"/>
            <c:spPr>
              <a:gradFill rotWithShape="1">
                <a:gsLst>
                  <a:gs pos="0">
                    <a:schemeClr val="accent3">
                      <a:lumMod val="60000"/>
                      <a:satMod val="103000"/>
                      <a:lumMod val="102000"/>
                      <a:tint val="94000"/>
                    </a:schemeClr>
                  </a:gs>
                  <a:gs pos="50000">
                    <a:schemeClr val="accent3">
                      <a:lumMod val="60000"/>
                      <a:satMod val="110000"/>
                      <a:lumMod val="100000"/>
                      <a:shade val="100000"/>
                    </a:schemeClr>
                  </a:gs>
                  <a:gs pos="100000">
                    <a:schemeClr val="accent3">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11-FCBF-4747-A7D1-5F1F4A5F00BF}"/>
              </c:ext>
            </c:extLst>
          </c:dPt>
          <c:dPt>
            <c:idx val="9"/>
            <c:bubble3D val="0"/>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13-FCBF-4747-A7D1-5F1F4A5F00BF}"/>
              </c:ext>
            </c:extLst>
          </c:dPt>
          <c:dPt>
            <c:idx val="10"/>
            <c:bubble3D val="0"/>
            <c:spPr>
              <a:gradFill rotWithShape="1">
                <a:gsLst>
                  <a:gs pos="0">
                    <a:schemeClr val="accent5">
                      <a:lumMod val="60000"/>
                      <a:satMod val="103000"/>
                      <a:lumMod val="102000"/>
                      <a:tint val="94000"/>
                    </a:schemeClr>
                  </a:gs>
                  <a:gs pos="50000">
                    <a:schemeClr val="accent5">
                      <a:lumMod val="60000"/>
                      <a:satMod val="110000"/>
                      <a:lumMod val="100000"/>
                      <a:shade val="100000"/>
                    </a:schemeClr>
                  </a:gs>
                  <a:gs pos="100000">
                    <a:schemeClr val="accent5">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15-FCBF-4747-A7D1-5F1F4A5F00BF}"/>
              </c:ext>
            </c:extLst>
          </c:dPt>
          <c:dPt>
            <c:idx val="11"/>
            <c:bubble3D val="0"/>
            <c:spPr>
              <a:gradFill rotWithShape="1">
                <a:gsLst>
                  <a:gs pos="0">
                    <a:schemeClr val="accent6">
                      <a:lumMod val="60000"/>
                      <a:satMod val="103000"/>
                      <a:lumMod val="102000"/>
                      <a:tint val="94000"/>
                    </a:schemeClr>
                  </a:gs>
                  <a:gs pos="50000">
                    <a:schemeClr val="accent6">
                      <a:lumMod val="60000"/>
                      <a:satMod val="110000"/>
                      <a:lumMod val="100000"/>
                      <a:shade val="100000"/>
                    </a:schemeClr>
                  </a:gs>
                  <a:gs pos="100000">
                    <a:schemeClr val="accent6">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17-FCBF-4747-A7D1-5F1F4A5F00B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Sheet1!$A$2:$A$13</c:f>
              <c:strCache>
                <c:ptCount val="12"/>
                <c:pt idx="0">
                  <c:v>Computer Science</c:v>
                </c:pt>
                <c:pt idx="1">
                  <c:v>Accounting</c:v>
                </c:pt>
                <c:pt idx="2">
                  <c:v>Finance</c:v>
                </c:pt>
                <c:pt idx="3">
                  <c:v>Undeclared</c:v>
                </c:pt>
                <c:pt idx="4">
                  <c:v>Biology</c:v>
                </c:pt>
                <c:pt idx="5">
                  <c:v>Equine</c:v>
                </c:pt>
                <c:pt idx="6">
                  <c:v>Actuarial Science</c:v>
                </c:pt>
                <c:pt idx="7">
                  <c:v>Zoo/Conservation Science</c:v>
                </c:pt>
                <c:pt idx="8">
                  <c:v>Business</c:v>
                </c:pt>
                <c:pt idx="9">
                  <c:v>Business Analytics</c:v>
                </c:pt>
                <c:pt idx="10">
                  <c:v>Mathematics</c:v>
                </c:pt>
                <c:pt idx="11">
                  <c:v>History</c:v>
                </c:pt>
              </c:strCache>
            </c:strRef>
          </c:cat>
          <c:val>
            <c:numRef>
              <c:f>Sheet1!$B$2:$B$13</c:f>
              <c:numCache>
                <c:formatCode>General</c:formatCode>
                <c:ptCount val="12"/>
                <c:pt idx="0">
                  <c:v>3</c:v>
                </c:pt>
                <c:pt idx="1">
                  <c:v>3</c:v>
                </c:pt>
                <c:pt idx="2">
                  <c:v>2</c:v>
                </c:pt>
                <c:pt idx="3">
                  <c:v>2</c:v>
                </c:pt>
                <c:pt idx="4">
                  <c:v>1</c:v>
                </c:pt>
                <c:pt idx="5">
                  <c:v>1</c:v>
                </c:pt>
                <c:pt idx="6">
                  <c:v>1</c:v>
                </c:pt>
                <c:pt idx="7">
                  <c:v>1</c:v>
                </c:pt>
                <c:pt idx="8">
                  <c:v>1</c:v>
                </c:pt>
                <c:pt idx="9">
                  <c:v>1</c:v>
                </c:pt>
                <c:pt idx="10">
                  <c:v>1</c:v>
                </c:pt>
                <c:pt idx="11">
                  <c:v>1</c:v>
                </c:pt>
              </c:numCache>
            </c:numRef>
          </c:val>
          <c:extLst>
            <c:ext xmlns:c16="http://schemas.microsoft.com/office/drawing/2014/chart" uri="{C3380CC4-5D6E-409C-BE32-E72D297353CC}">
              <c16:uniqueId val="{00000000-4760-4B5F-8D7E-3D39B0F7780E}"/>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6875363191066084"/>
          <c:y val="5.5722376001330218E-2"/>
          <c:w val="0.23961123210662497"/>
          <c:h val="0.8997463767380428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5D7C4-3410-4D0F-B36E-554D22197CE6}" type="doc">
      <dgm:prSet loTypeId="urn:microsoft.com/office/officeart/2005/8/layout/chevron2" loCatId="list" qsTypeId="urn:microsoft.com/office/officeart/2005/8/quickstyle/simple4" qsCatId="simple" csTypeId="urn:microsoft.com/office/officeart/2005/8/colors/colorful1#1" csCatId="colorful" phldr="1"/>
      <dgm:spPr/>
      <dgm:t>
        <a:bodyPr/>
        <a:lstStyle/>
        <a:p>
          <a:endParaRPr lang="en-US"/>
        </a:p>
      </dgm:t>
    </dgm:pt>
    <dgm:pt modelId="{9DCB681B-A449-4B0F-BA50-7457DA02F5A9}">
      <dgm:prSet phldrT="[Text]"/>
      <dgm:spPr/>
      <dgm:t>
        <a:bodyPr/>
        <a:lstStyle/>
        <a:p>
          <a:r>
            <a:rPr lang="en-US" dirty="0"/>
            <a:t>24%</a:t>
          </a:r>
        </a:p>
      </dgm:t>
    </dgm:pt>
    <dgm:pt modelId="{FA5D46A2-D628-4286-85E9-674D60EAF93B}" type="parTrans" cxnId="{8517771E-83D0-40BC-B39D-2A23BF92DE2A}">
      <dgm:prSet/>
      <dgm:spPr/>
      <dgm:t>
        <a:bodyPr/>
        <a:lstStyle/>
        <a:p>
          <a:endParaRPr lang="en-US"/>
        </a:p>
      </dgm:t>
    </dgm:pt>
    <dgm:pt modelId="{059ABB7C-98CA-4BB1-8CBB-A0A9CC7E1955}" type="sibTrans" cxnId="{8517771E-83D0-40BC-B39D-2A23BF92DE2A}">
      <dgm:prSet/>
      <dgm:spPr/>
      <dgm:t>
        <a:bodyPr/>
        <a:lstStyle/>
        <a:p>
          <a:endParaRPr lang="en-US"/>
        </a:p>
      </dgm:t>
    </dgm:pt>
    <dgm:pt modelId="{E21E4EEB-49D4-459E-A41F-AD578CB2F078}">
      <dgm:prSet phldrT="[Text]"/>
      <dgm:spPr/>
      <dgm:t>
        <a:bodyPr/>
        <a:lstStyle/>
        <a:p>
          <a:r>
            <a:rPr lang="en-US" dirty="0"/>
            <a:t>Assignments</a:t>
          </a:r>
        </a:p>
      </dgm:t>
    </dgm:pt>
    <dgm:pt modelId="{FD726678-A338-4036-A7CC-A06EC8BC950C}" type="parTrans" cxnId="{5E03DD40-2876-497F-B032-E45935AA0E97}">
      <dgm:prSet/>
      <dgm:spPr/>
      <dgm:t>
        <a:bodyPr/>
        <a:lstStyle/>
        <a:p>
          <a:endParaRPr lang="en-US"/>
        </a:p>
      </dgm:t>
    </dgm:pt>
    <dgm:pt modelId="{FF2F222F-8F9B-4118-B542-950F520C517F}" type="sibTrans" cxnId="{5E03DD40-2876-497F-B032-E45935AA0E97}">
      <dgm:prSet/>
      <dgm:spPr/>
      <dgm:t>
        <a:bodyPr/>
        <a:lstStyle/>
        <a:p>
          <a:endParaRPr lang="en-US"/>
        </a:p>
      </dgm:t>
    </dgm:pt>
    <dgm:pt modelId="{541F8F55-61A2-4D8F-A3C7-B3F1836D61B9}">
      <dgm:prSet phldrT="[Text]"/>
      <dgm:spPr/>
      <dgm:t>
        <a:bodyPr/>
        <a:lstStyle/>
        <a:p>
          <a:r>
            <a:rPr lang="en-US" dirty="0"/>
            <a:t>24%</a:t>
          </a:r>
        </a:p>
      </dgm:t>
    </dgm:pt>
    <dgm:pt modelId="{150608E5-1145-43B0-852A-822CEFDC4C45}" type="parTrans" cxnId="{9890B2AD-568A-45E8-B1DB-4D64950D6173}">
      <dgm:prSet/>
      <dgm:spPr/>
      <dgm:t>
        <a:bodyPr/>
        <a:lstStyle/>
        <a:p>
          <a:endParaRPr lang="en-US"/>
        </a:p>
      </dgm:t>
    </dgm:pt>
    <dgm:pt modelId="{BFB284BB-749C-4BFA-8F3B-07A3CA7E2A89}" type="sibTrans" cxnId="{9890B2AD-568A-45E8-B1DB-4D64950D6173}">
      <dgm:prSet/>
      <dgm:spPr/>
      <dgm:t>
        <a:bodyPr/>
        <a:lstStyle/>
        <a:p>
          <a:endParaRPr lang="en-US"/>
        </a:p>
      </dgm:t>
    </dgm:pt>
    <dgm:pt modelId="{96D2D17D-5E65-46D6-AD34-7A6F5C11FD58}">
      <dgm:prSet phldrT="[Text]"/>
      <dgm:spPr/>
      <dgm:t>
        <a:bodyPr/>
        <a:lstStyle/>
        <a:p>
          <a:r>
            <a:rPr lang="en-US" dirty="0"/>
            <a:t>Projects</a:t>
          </a:r>
        </a:p>
      </dgm:t>
    </dgm:pt>
    <dgm:pt modelId="{0EC43BCC-0179-4E65-BAA9-99E00FE3EA4C}" type="parTrans" cxnId="{B5BD70FD-2E62-4303-B0F1-88DD2F02A901}">
      <dgm:prSet/>
      <dgm:spPr/>
      <dgm:t>
        <a:bodyPr/>
        <a:lstStyle/>
        <a:p>
          <a:endParaRPr lang="en-US"/>
        </a:p>
      </dgm:t>
    </dgm:pt>
    <dgm:pt modelId="{3EF8087F-39ED-4022-9793-DBC691B5E758}" type="sibTrans" cxnId="{B5BD70FD-2E62-4303-B0F1-88DD2F02A901}">
      <dgm:prSet/>
      <dgm:spPr/>
      <dgm:t>
        <a:bodyPr/>
        <a:lstStyle/>
        <a:p>
          <a:endParaRPr lang="en-US"/>
        </a:p>
      </dgm:t>
    </dgm:pt>
    <dgm:pt modelId="{539A618A-A785-4CBE-834D-15E1AC7FA285}">
      <dgm:prSet phldrT="[Text]"/>
      <dgm:spPr/>
      <dgm:t>
        <a:bodyPr/>
        <a:lstStyle/>
        <a:p>
          <a:r>
            <a:rPr lang="en-US" dirty="0"/>
            <a:t>5%</a:t>
          </a:r>
        </a:p>
      </dgm:t>
    </dgm:pt>
    <dgm:pt modelId="{17CA777D-D70B-4B9E-9EA2-6C89CB4E6FD1}" type="parTrans" cxnId="{AE2BA671-A5FA-4247-B975-64009B627A54}">
      <dgm:prSet/>
      <dgm:spPr/>
      <dgm:t>
        <a:bodyPr/>
        <a:lstStyle/>
        <a:p>
          <a:endParaRPr lang="en-US"/>
        </a:p>
      </dgm:t>
    </dgm:pt>
    <dgm:pt modelId="{BF1555F8-6ABB-472D-A276-963381F660B8}" type="sibTrans" cxnId="{AE2BA671-A5FA-4247-B975-64009B627A54}">
      <dgm:prSet/>
      <dgm:spPr/>
      <dgm:t>
        <a:bodyPr/>
        <a:lstStyle/>
        <a:p>
          <a:endParaRPr lang="en-US"/>
        </a:p>
      </dgm:t>
    </dgm:pt>
    <dgm:pt modelId="{D0E50B15-1CD6-4117-B423-D65A50F38DA7}">
      <dgm:prSet phldrT="[Text]"/>
      <dgm:spPr/>
      <dgm:t>
        <a:bodyPr/>
        <a:lstStyle/>
        <a:p>
          <a:r>
            <a:rPr lang="en-US" dirty="0"/>
            <a:t>Self-assessments</a:t>
          </a:r>
        </a:p>
      </dgm:t>
    </dgm:pt>
    <dgm:pt modelId="{4D30B929-63B8-4995-90F8-A3BE494B4A77}" type="parTrans" cxnId="{BE3BB7AB-77DF-4B8C-A141-79BDFDF31AA9}">
      <dgm:prSet/>
      <dgm:spPr/>
      <dgm:t>
        <a:bodyPr/>
        <a:lstStyle/>
        <a:p>
          <a:endParaRPr lang="en-US"/>
        </a:p>
      </dgm:t>
    </dgm:pt>
    <dgm:pt modelId="{43A66D05-48BC-4E1C-86F8-997096A12987}" type="sibTrans" cxnId="{BE3BB7AB-77DF-4B8C-A141-79BDFDF31AA9}">
      <dgm:prSet/>
      <dgm:spPr/>
      <dgm:t>
        <a:bodyPr/>
        <a:lstStyle/>
        <a:p>
          <a:endParaRPr lang="en-US"/>
        </a:p>
      </dgm:t>
    </dgm:pt>
    <dgm:pt modelId="{ACA58715-8D12-4292-B435-9F1E4398AC26}">
      <dgm:prSet phldrT="[Text]"/>
      <dgm:spPr/>
      <dgm:t>
        <a:bodyPr/>
        <a:lstStyle/>
        <a:p>
          <a:r>
            <a:rPr lang="en-US" dirty="0"/>
            <a:t>12%</a:t>
          </a:r>
        </a:p>
      </dgm:t>
    </dgm:pt>
    <dgm:pt modelId="{4CC96750-F115-4921-A546-2E76B21D3670}" type="parTrans" cxnId="{DF485D42-F8BF-45FA-8333-28E27A592E22}">
      <dgm:prSet/>
      <dgm:spPr/>
      <dgm:t>
        <a:bodyPr/>
        <a:lstStyle/>
        <a:p>
          <a:endParaRPr lang="en-US"/>
        </a:p>
      </dgm:t>
    </dgm:pt>
    <dgm:pt modelId="{9833F1AB-0D0C-4045-B73F-C06F69021C63}" type="sibTrans" cxnId="{DF485D42-F8BF-45FA-8333-28E27A592E22}">
      <dgm:prSet/>
      <dgm:spPr/>
      <dgm:t>
        <a:bodyPr/>
        <a:lstStyle/>
        <a:p>
          <a:endParaRPr lang="en-US"/>
        </a:p>
      </dgm:t>
    </dgm:pt>
    <dgm:pt modelId="{2ED8F00E-4085-4DEA-9074-DA603C7CAA63}">
      <dgm:prSet phldrT="[Text]"/>
      <dgm:spPr/>
      <dgm:t>
        <a:bodyPr/>
        <a:lstStyle/>
        <a:p>
          <a:r>
            <a:rPr lang="en-US" dirty="0"/>
            <a:t>Chapter tests</a:t>
          </a:r>
        </a:p>
      </dgm:t>
    </dgm:pt>
    <dgm:pt modelId="{0215FEE2-FD4B-4001-BBCC-70BF01A936E4}" type="parTrans" cxnId="{C9B73D1F-B8CB-4DBC-B449-101FE90BF9CF}">
      <dgm:prSet/>
      <dgm:spPr/>
      <dgm:t>
        <a:bodyPr/>
        <a:lstStyle/>
        <a:p>
          <a:endParaRPr lang="en-US"/>
        </a:p>
      </dgm:t>
    </dgm:pt>
    <dgm:pt modelId="{E78F7E6D-539E-41C6-8463-933B09C5BB7E}" type="sibTrans" cxnId="{C9B73D1F-B8CB-4DBC-B449-101FE90BF9CF}">
      <dgm:prSet/>
      <dgm:spPr/>
      <dgm:t>
        <a:bodyPr/>
        <a:lstStyle/>
        <a:p>
          <a:endParaRPr lang="en-US"/>
        </a:p>
      </dgm:t>
    </dgm:pt>
    <dgm:pt modelId="{29A1DD6D-8568-44D5-ABCA-FB06CB2BC61C}">
      <dgm:prSet phldrT="[Text]"/>
      <dgm:spPr/>
      <dgm:t>
        <a:bodyPr/>
        <a:lstStyle/>
        <a:p>
          <a:r>
            <a:rPr lang="en-US" dirty="0"/>
            <a:t>15%</a:t>
          </a:r>
        </a:p>
      </dgm:t>
    </dgm:pt>
    <dgm:pt modelId="{41A0DA07-F0A0-4FE2-A89C-EA9BE3F30519}" type="parTrans" cxnId="{A8C760F8-FF66-485F-9DBE-9F01FAE07C79}">
      <dgm:prSet/>
      <dgm:spPr/>
      <dgm:t>
        <a:bodyPr/>
        <a:lstStyle/>
        <a:p>
          <a:endParaRPr lang="en-US"/>
        </a:p>
      </dgm:t>
    </dgm:pt>
    <dgm:pt modelId="{0D41B8B3-8476-4DE7-86C2-4AC36B46625A}" type="sibTrans" cxnId="{A8C760F8-FF66-485F-9DBE-9F01FAE07C79}">
      <dgm:prSet/>
      <dgm:spPr/>
      <dgm:t>
        <a:bodyPr/>
        <a:lstStyle/>
        <a:p>
          <a:endParaRPr lang="en-US"/>
        </a:p>
      </dgm:t>
    </dgm:pt>
    <dgm:pt modelId="{6C8FE3EF-81C4-49AD-A060-D34DDBF4226E}">
      <dgm:prSet phldrT="[Text]"/>
      <dgm:spPr/>
      <dgm:t>
        <a:bodyPr/>
        <a:lstStyle/>
        <a:p>
          <a:r>
            <a:rPr lang="en-US" dirty="0"/>
            <a:t>Final exam</a:t>
          </a:r>
        </a:p>
      </dgm:t>
    </dgm:pt>
    <dgm:pt modelId="{A3C805E0-26D0-4B82-995A-43A7C6420FC4}" type="parTrans" cxnId="{4E230D9F-82D3-443A-A4F7-7FA8CDEF96A1}">
      <dgm:prSet/>
      <dgm:spPr/>
      <dgm:t>
        <a:bodyPr/>
        <a:lstStyle/>
        <a:p>
          <a:endParaRPr lang="en-US"/>
        </a:p>
      </dgm:t>
    </dgm:pt>
    <dgm:pt modelId="{8502C190-A553-4F67-96C0-0A6926E0AC33}" type="sibTrans" cxnId="{4E230D9F-82D3-443A-A4F7-7FA8CDEF96A1}">
      <dgm:prSet/>
      <dgm:spPr/>
      <dgm:t>
        <a:bodyPr/>
        <a:lstStyle/>
        <a:p>
          <a:endParaRPr lang="en-US"/>
        </a:p>
      </dgm:t>
    </dgm:pt>
    <dgm:pt modelId="{BE09B9B5-1098-487A-A2B3-9F314143A746}">
      <dgm:prSet phldrT="[Text]"/>
      <dgm:spPr/>
      <dgm:t>
        <a:bodyPr/>
        <a:lstStyle/>
        <a:p>
          <a:r>
            <a:rPr lang="en-US" dirty="0"/>
            <a:t>20%</a:t>
          </a:r>
        </a:p>
      </dgm:t>
    </dgm:pt>
    <dgm:pt modelId="{379FEC0D-66B0-4436-A02B-EF9920552B08}" type="parTrans" cxnId="{0F2CE9D1-F26E-4884-8A83-3F2CBF3DAEE8}">
      <dgm:prSet/>
      <dgm:spPr/>
      <dgm:t>
        <a:bodyPr/>
        <a:lstStyle/>
        <a:p>
          <a:endParaRPr lang="en-US"/>
        </a:p>
      </dgm:t>
    </dgm:pt>
    <dgm:pt modelId="{566697C3-4990-4FD5-A93D-4BE461B55847}" type="sibTrans" cxnId="{0F2CE9D1-F26E-4884-8A83-3F2CBF3DAEE8}">
      <dgm:prSet/>
      <dgm:spPr/>
      <dgm:t>
        <a:bodyPr/>
        <a:lstStyle/>
        <a:p>
          <a:endParaRPr lang="en-US"/>
        </a:p>
      </dgm:t>
    </dgm:pt>
    <dgm:pt modelId="{8ABDBB13-641A-4F0B-82B6-DE03D6A98D4F}">
      <dgm:prSet phldrT="[Text]"/>
      <dgm:spPr/>
      <dgm:t>
        <a:bodyPr/>
        <a:lstStyle/>
        <a:p>
          <a:r>
            <a:rPr lang="en-US" dirty="0"/>
            <a:t>Unit tests</a:t>
          </a:r>
        </a:p>
      </dgm:t>
    </dgm:pt>
    <dgm:pt modelId="{94EBA09E-5457-45A3-ACD9-C6420FA98424}" type="parTrans" cxnId="{9004A0AC-E2C4-4201-B4B9-E63D93EEE956}">
      <dgm:prSet/>
      <dgm:spPr/>
      <dgm:t>
        <a:bodyPr/>
        <a:lstStyle/>
        <a:p>
          <a:endParaRPr lang="en-US"/>
        </a:p>
      </dgm:t>
    </dgm:pt>
    <dgm:pt modelId="{DDCB944A-9B54-423C-8AC4-E7240E0BE41F}" type="sibTrans" cxnId="{9004A0AC-E2C4-4201-B4B9-E63D93EEE956}">
      <dgm:prSet/>
      <dgm:spPr/>
      <dgm:t>
        <a:bodyPr/>
        <a:lstStyle/>
        <a:p>
          <a:endParaRPr lang="en-US"/>
        </a:p>
      </dgm:t>
    </dgm:pt>
    <dgm:pt modelId="{5FBAFC0E-7DA1-4306-8A55-11D55F8855FE}" type="pres">
      <dgm:prSet presAssocID="{7D65D7C4-3410-4D0F-B36E-554D22197CE6}" presName="linearFlow" presStyleCnt="0">
        <dgm:presLayoutVars>
          <dgm:dir/>
          <dgm:animLvl val="lvl"/>
          <dgm:resizeHandles val="exact"/>
        </dgm:presLayoutVars>
      </dgm:prSet>
      <dgm:spPr/>
    </dgm:pt>
    <dgm:pt modelId="{6A4B5EB3-2B54-461B-8FEB-C23CB7E64CB9}" type="pres">
      <dgm:prSet presAssocID="{9DCB681B-A449-4B0F-BA50-7457DA02F5A9}" presName="composite" presStyleCnt="0"/>
      <dgm:spPr/>
    </dgm:pt>
    <dgm:pt modelId="{B2E9252A-9110-47DD-99A9-4B4FFF804121}" type="pres">
      <dgm:prSet presAssocID="{9DCB681B-A449-4B0F-BA50-7457DA02F5A9}" presName="parentText" presStyleLbl="alignNode1" presStyleIdx="0" presStyleCnt="6">
        <dgm:presLayoutVars>
          <dgm:chMax val="1"/>
          <dgm:bulletEnabled val="1"/>
        </dgm:presLayoutVars>
      </dgm:prSet>
      <dgm:spPr/>
    </dgm:pt>
    <dgm:pt modelId="{FA66920B-8472-48DC-9AE9-58BA76ED5B1B}" type="pres">
      <dgm:prSet presAssocID="{9DCB681B-A449-4B0F-BA50-7457DA02F5A9}" presName="descendantText" presStyleLbl="alignAcc1" presStyleIdx="0" presStyleCnt="6">
        <dgm:presLayoutVars>
          <dgm:bulletEnabled val="1"/>
        </dgm:presLayoutVars>
      </dgm:prSet>
      <dgm:spPr/>
    </dgm:pt>
    <dgm:pt modelId="{B9095857-0666-4452-BA35-D2688619F596}" type="pres">
      <dgm:prSet presAssocID="{059ABB7C-98CA-4BB1-8CBB-A0A9CC7E1955}" presName="sp" presStyleCnt="0"/>
      <dgm:spPr/>
    </dgm:pt>
    <dgm:pt modelId="{2632B4E3-2185-4776-9B75-638C2E6142E2}" type="pres">
      <dgm:prSet presAssocID="{541F8F55-61A2-4D8F-A3C7-B3F1836D61B9}" presName="composite" presStyleCnt="0"/>
      <dgm:spPr/>
    </dgm:pt>
    <dgm:pt modelId="{D59C1118-769E-4A7B-8619-1DDA2C40A4B4}" type="pres">
      <dgm:prSet presAssocID="{541F8F55-61A2-4D8F-A3C7-B3F1836D61B9}" presName="parentText" presStyleLbl="alignNode1" presStyleIdx="1" presStyleCnt="6">
        <dgm:presLayoutVars>
          <dgm:chMax val="1"/>
          <dgm:bulletEnabled val="1"/>
        </dgm:presLayoutVars>
      </dgm:prSet>
      <dgm:spPr/>
    </dgm:pt>
    <dgm:pt modelId="{22E18EA8-3B90-433C-81D2-63E8FCF45856}" type="pres">
      <dgm:prSet presAssocID="{541F8F55-61A2-4D8F-A3C7-B3F1836D61B9}" presName="descendantText" presStyleLbl="alignAcc1" presStyleIdx="1" presStyleCnt="6">
        <dgm:presLayoutVars>
          <dgm:bulletEnabled val="1"/>
        </dgm:presLayoutVars>
      </dgm:prSet>
      <dgm:spPr/>
    </dgm:pt>
    <dgm:pt modelId="{BDDD8E6D-E936-4A0E-85FD-2F16FDEB54EF}" type="pres">
      <dgm:prSet presAssocID="{BFB284BB-749C-4BFA-8F3B-07A3CA7E2A89}" presName="sp" presStyleCnt="0"/>
      <dgm:spPr/>
    </dgm:pt>
    <dgm:pt modelId="{66B8F29C-7835-4494-9B40-09000E4BD752}" type="pres">
      <dgm:prSet presAssocID="{539A618A-A785-4CBE-834D-15E1AC7FA285}" presName="composite" presStyleCnt="0"/>
      <dgm:spPr/>
    </dgm:pt>
    <dgm:pt modelId="{87C122AB-0EA2-40B6-A83C-BF4CF7F7781B}" type="pres">
      <dgm:prSet presAssocID="{539A618A-A785-4CBE-834D-15E1AC7FA285}" presName="parentText" presStyleLbl="alignNode1" presStyleIdx="2" presStyleCnt="6">
        <dgm:presLayoutVars>
          <dgm:chMax val="1"/>
          <dgm:bulletEnabled val="1"/>
        </dgm:presLayoutVars>
      </dgm:prSet>
      <dgm:spPr/>
    </dgm:pt>
    <dgm:pt modelId="{67DB148C-E805-4DA1-BE2B-620F67ABD829}" type="pres">
      <dgm:prSet presAssocID="{539A618A-A785-4CBE-834D-15E1AC7FA285}" presName="descendantText" presStyleLbl="alignAcc1" presStyleIdx="2" presStyleCnt="6">
        <dgm:presLayoutVars>
          <dgm:bulletEnabled val="1"/>
        </dgm:presLayoutVars>
      </dgm:prSet>
      <dgm:spPr/>
    </dgm:pt>
    <dgm:pt modelId="{F1F9BD5F-FC69-4CEC-8869-2D76DD543E0B}" type="pres">
      <dgm:prSet presAssocID="{BF1555F8-6ABB-472D-A276-963381F660B8}" presName="sp" presStyleCnt="0"/>
      <dgm:spPr/>
    </dgm:pt>
    <dgm:pt modelId="{0E41612E-D025-4971-A820-AE0DF88A2793}" type="pres">
      <dgm:prSet presAssocID="{ACA58715-8D12-4292-B435-9F1E4398AC26}" presName="composite" presStyleCnt="0"/>
      <dgm:spPr/>
    </dgm:pt>
    <dgm:pt modelId="{58E74281-39E3-4C9C-BF5D-A553E10C4AEC}" type="pres">
      <dgm:prSet presAssocID="{ACA58715-8D12-4292-B435-9F1E4398AC26}" presName="parentText" presStyleLbl="alignNode1" presStyleIdx="3" presStyleCnt="6">
        <dgm:presLayoutVars>
          <dgm:chMax val="1"/>
          <dgm:bulletEnabled val="1"/>
        </dgm:presLayoutVars>
      </dgm:prSet>
      <dgm:spPr/>
    </dgm:pt>
    <dgm:pt modelId="{A3284DF5-C2A4-4426-84F8-E58093051C31}" type="pres">
      <dgm:prSet presAssocID="{ACA58715-8D12-4292-B435-9F1E4398AC26}" presName="descendantText" presStyleLbl="alignAcc1" presStyleIdx="3" presStyleCnt="6">
        <dgm:presLayoutVars>
          <dgm:bulletEnabled val="1"/>
        </dgm:presLayoutVars>
      </dgm:prSet>
      <dgm:spPr/>
    </dgm:pt>
    <dgm:pt modelId="{6C8687AE-1068-4CCC-B816-EC068E7DF847}" type="pres">
      <dgm:prSet presAssocID="{9833F1AB-0D0C-4045-B73F-C06F69021C63}" presName="sp" presStyleCnt="0"/>
      <dgm:spPr/>
    </dgm:pt>
    <dgm:pt modelId="{4CA7F656-7E7C-4BED-838B-37E6C9B5DCA5}" type="pres">
      <dgm:prSet presAssocID="{BE09B9B5-1098-487A-A2B3-9F314143A746}" presName="composite" presStyleCnt="0"/>
      <dgm:spPr/>
    </dgm:pt>
    <dgm:pt modelId="{B5C1F6ED-EF95-4F7A-890D-83578F0B049F}" type="pres">
      <dgm:prSet presAssocID="{BE09B9B5-1098-487A-A2B3-9F314143A746}" presName="parentText" presStyleLbl="alignNode1" presStyleIdx="4" presStyleCnt="6">
        <dgm:presLayoutVars>
          <dgm:chMax val="1"/>
          <dgm:bulletEnabled val="1"/>
        </dgm:presLayoutVars>
      </dgm:prSet>
      <dgm:spPr/>
    </dgm:pt>
    <dgm:pt modelId="{AFFF73FA-4A02-4F6D-94C1-05368E9A66C0}" type="pres">
      <dgm:prSet presAssocID="{BE09B9B5-1098-487A-A2B3-9F314143A746}" presName="descendantText" presStyleLbl="alignAcc1" presStyleIdx="4" presStyleCnt="6">
        <dgm:presLayoutVars>
          <dgm:bulletEnabled val="1"/>
        </dgm:presLayoutVars>
      </dgm:prSet>
      <dgm:spPr/>
    </dgm:pt>
    <dgm:pt modelId="{5338E7DC-17EF-41F9-BC71-F7313DE7E1AC}" type="pres">
      <dgm:prSet presAssocID="{566697C3-4990-4FD5-A93D-4BE461B55847}" presName="sp" presStyleCnt="0"/>
      <dgm:spPr/>
    </dgm:pt>
    <dgm:pt modelId="{9B240B52-51C1-4F19-891E-82C4708D6F65}" type="pres">
      <dgm:prSet presAssocID="{29A1DD6D-8568-44D5-ABCA-FB06CB2BC61C}" presName="composite" presStyleCnt="0"/>
      <dgm:spPr/>
    </dgm:pt>
    <dgm:pt modelId="{DA4376E4-83D8-470B-80C1-56C62DB1AE10}" type="pres">
      <dgm:prSet presAssocID="{29A1DD6D-8568-44D5-ABCA-FB06CB2BC61C}" presName="parentText" presStyleLbl="alignNode1" presStyleIdx="5" presStyleCnt="6">
        <dgm:presLayoutVars>
          <dgm:chMax val="1"/>
          <dgm:bulletEnabled val="1"/>
        </dgm:presLayoutVars>
      </dgm:prSet>
      <dgm:spPr/>
    </dgm:pt>
    <dgm:pt modelId="{DF52BF16-E779-43E4-9F6F-5D21EFEE09DE}" type="pres">
      <dgm:prSet presAssocID="{29A1DD6D-8568-44D5-ABCA-FB06CB2BC61C}" presName="descendantText" presStyleLbl="alignAcc1" presStyleIdx="5" presStyleCnt="6">
        <dgm:presLayoutVars>
          <dgm:bulletEnabled val="1"/>
        </dgm:presLayoutVars>
      </dgm:prSet>
      <dgm:spPr/>
    </dgm:pt>
  </dgm:ptLst>
  <dgm:cxnLst>
    <dgm:cxn modelId="{8517771E-83D0-40BC-B39D-2A23BF92DE2A}" srcId="{7D65D7C4-3410-4D0F-B36E-554D22197CE6}" destId="{9DCB681B-A449-4B0F-BA50-7457DA02F5A9}" srcOrd="0" destOrd="0" parTransId="{FA5D46A2-D628-4286-85E9-674D60EAF93B}" sibTransId="{059ABB7C-98CA-4BB1-8CBB-A0A9CC7E1955}"/>
    <dgm:cxn modelId="{C9B73D1F-B8CB-4DBC-B449-101FE90BF9CF}" srcId="{ACA58715-8D12-4292-B435-9F1E4398AC26}" destId="{2ED8F00E-4085-4DEA-9074-DA603C7CAA63}" srcOrd="0" destOrd="0" parTransId="{0215FEE2-FD4B-4001-BBCC-70BF01A936E4}" sibTransId="{E78F7E6D-539E-41C6-8463-933B09C5BB7E}"/>
    <dgm:cxn modelId="{80AEC224-F9C2-4D82-8BA1-2D6D23681855}" type="presOf" srcId="{E21E4EEB-49D4-459E-A41F-AD578CB2F078}" destId="{FA66920B-8472-48DC-9AE9-58BA76ED5B1B}" srcOrd="0" destOrd="0" presId="urn:microsoft.com/office/officeart/2005/8/layout/chevron2"/>
    <dgm:cxn modelId="{2CB3832F-54A9-430A-9110-4E6D8A4A1B5F}" type="presOf" srcId="{BE09B9B5-1098-487A-A2B3-9F314143A746}" destId="{B5C1F6ED-EF95-4F7A-890D-83578F0B049F}" srcOrd="0" destOrd="0" presId="urn:microsoft.com/office/officeart/2005/8/layout/chevron2"/>
    <dgm:cxn modelId="{972D3A30-71A8-4359-BE38-E46C0F6A103C}" type="presOf" srcId="{29A1DD6D-8568-44D5-ABCA-FB06CB2BC61C}" destId="{DA4376E4-83D8-470B-80C1-56C62DB1AE10}" srcOrd="0" destOrd="0" presId="urn:microsoft.com/office/officeart/2005/8/layout/chevron2"/>
    <dgm:cxn modelId="{5E03DD40-2876-497F-B032-E45935AA0E97}" srcId="{9DCB681B-A449-4B0F-BA50-7457DA02F5A9}" destId="{E21E4EEB-49D4-459E-A41F-AD578CB2F078}" srcOrd="0" destOrd="0" parTransId="{FD726678-A338-4036-A7CC-A06EC8BC950C}" sibTransId="{FF2F222F-8F9B-4118-B542-950F520C517F}"/>
    <dgm:cxn modelId="{D8AFF261-FA82-4737-ADC4-8783362E5D21}" type="presOf" srcId="{539A618A-A785-4CBE-834D-15E1AC7FA285}" destId="{87C122AB-0EA2-40B6-A83C-BF4CF7F7781B}" srcOrd="0" destOrd="0" presId="urn:microsoft.com/office/officeart/2005/8/layout/chevron2"/>
    <dgm:cxn modelId="{DF485D42-F8BF-45FA-8333-28E27A592E22}" srcId="{7D65D7C4-3410-4D0F-B36E-554D22197CE6}" destId="{ACA58715-8D12-4292-B435-9F1E4398AC26}" srcOrd="3" destOrd="0" parTransId="{4CC96750-F115-4921-A546-2E76B21D3670}" sibTransId="{9833F1AB-0D0C-4045-B73F-C06F69021C63}"/>
    <dgm:cxn modelId="{663EAA42-0796-40A5-930E-2A0C7FDF292B}" type="presOf" srcId="{541F8F55-61A2-4D8F-A3C7-B3F1836D61B9}" destId="{D59C1118-769E-4A7B-8619-1DDA2C40A4B4}" srcOrd="0" destOrd="0" presId="urn:microsoft.com/office/officeart/2005/8/layout/chevron2"/>
    <dgm:cxn modelId="{AE2BA671-A5FA-4247-B975-64009B627A54}" srcId="{7D65D7C4-3410-4D0F-B36E-554D22197CE6}" destId="{539A618A-A785-4CBE-834D-15E1AC7FA285}" srcOrd="2" destOrd="0" parTransId="{17CA777D-D70B-4B9E-9EA2-6C89CB4E6FD1}" sibTransId="{BF1555F8-6ABB-472D-A276-963381F660B8}"/>
    <dgm:cxn modelId="{9745FF57-B5C2-4C22-AF78-16E2EDA8C508}" type="presOf" srcId="{7D65D7C4-3410-4D0F-B36E-554D22197CE6}" destId="{5FBAFC0E-7DA1-4306-8A55-11D55F8855FE}" srcOrd="0" destOrd="0" presId="urn:microsoft.com/office/officeart/2005/8/layout/chevron2"/>
    <dgm:cxn modelId="{AB536559-EFF1-4367-B1F6-0B8976431F7F}" type="presOf" srcId="{96D2D17D-5E65-46D6-AD34-7A6F5C11FD58}" destId="{22E18EA8-3B90-433C-81D2-63E8FCF45856}" srcOrd="0" destOrd="0" presId="urn:microsoft.com/office/officeart/2005/8/layout/chevron2"/>
    <dgm:cxn modelId="{1B728659-F060-4559-9AAC-986D9F757845}" type="presOf" srcId="{8ABDBB13-641A-4F0B-82B6-DE03D6A98D4F}" destId="{AFFF73FA-4A02-4F6D-94C1-05368E9A66C0}" srcOrd="0" destOrd="0" presId="urn:microsoft.com/office/officeart/2005/8/layout/chevron2"/>
    <dgm:cxn modelId="{6C52405A-9057-4D54-8A4C-C549C4903B03}" type="presOf" srcId="{2ED8F00E-4085-4DEA-9074-DA603C7CAA63}" destId="{A3284DF5-C2A4-4426-84F8-E58093051C31}" srcOrd="0" destOrd="0" presId="urn:microsoft.com/office/officeart/2005/8/layout/chevron2"/>
    <dgm:cxn modelId="{4E230D9F-82D3-443A-A4F7-7FA8CDEF96A1}" srcId="{29A1DD6D-8568-44D5-ABCA-FB06CB2BC61C}" destId="{6C8FE3EF-81C4-49AD-A060-D34DDBF4226E}" srcOrd="0" destOrd="0" parTransId="{A3C805E0-26D0-4B82-995A-43A7C6420FC4}" sibTransId="{8502C190-A553-4F67-96C0-0A6926E0AC33}"/>
    <dgm:cxn modelId="{BE3BB7AB-77DF-4B8C-A141-79BDFDF31AA9}" srcId="{539A618A-A785-4CBE-834D-15E1AC7FA285}" destId="{D0E50B15-1CD6-4117-B423-D65A50F38DA7}" srcOrd="0" destOrd="0" parTransId="{4D30B929-63B8-4995-90F8-A3BE494B4A77}" sibTransId="{43A66D05-48BC-4E1C-86F8-997096A12987}"/>
    <dgm:cxn modelId="{9004A0AC-E2C4-4201-B4B9-E63D93EEE956}" srcId="{BE09B9B5-1098-487A-A2B3-9F314143A746}" destId="{8ABDBB13-641A-4F0B-82B6-DE03D6A98D4F}" srcOrd="0" destOrd="0" parTransId="{94EBA09E-5457-45A3-ACD9-C6420FA98424}" sibTransId="{DDCB944A-9B54-423C-8AC4-E7240E0BE41F}"/>
    <dgm:cxn modelId="{9890B2AD-568A-45E8-B1DB-4D64950D6173}" srcId="{7D65D7C4-3410-4D0F-B36E-554D22197CE6}" destId="{541F8F55-61A2-4D8F-A3C7-B3F1836D61B9}" srcOrd="1" destOrd="0" parTransId="{150608E5-1145-43B0-852A-822CEFDC4C45}" sibTransId="{BFB284BB-749C-4BFA-8F3B-07A3CA7E2A89}"/>
    <dgm:cxn modelId="{0C22F7BC-2E31-4DD9-B2F7-FC93F7FA5BE1}" type="presOf" srcId="{ACA58715-8D12-4292-B435-9F1E4398AC26}" destId="{58E74281-39E3-4C9C-BF5D-A553E10C4AEC}" srcOrd="0" destOrd="0" presId="urn:microsoft.com/office/officeart/2005/8/layout/chevron2"/>
    <dgm:cxn modelId="{1B7CACC1-2D14-4D29-ADE4-4A1EB1502171}" type="presOf" srcId="{D0E50B15-1CD6-4117-B423-D65A50F38DA7}" destId="{67DB148C-E805-4DA1-BE2B-620F67ABD829}" srcOrd="0" destOrd="0" presId="urn:microsoft.com/office/officeart/2005/8/layout/chevron2"/>
    <dgm:cxn modelId="{0F629FCB-424D-491C-B7B8-7E802ADACA07}" type="presOf" srcId="{9DCB681B-A449-4B0F-BA50-7457DA02F5A9}" destId="{B2E9252A-9110-47DD-99A9-4B4FFF804121}" srcOrd="0" destOrd="0" presId="urn:microsoft.com/office/officeart/2005/8/layout/chevron2"/>
    <dgm:cxn modelId="{0F2CE9D1-F26E-4884-8A83-3F2CBF3DAEE8}" srcId="{7D65D7C4-3410-4D0F-B36E-554D22197CE6}" destId="{BE09B9B5-1098-487A-A2B3-9F314143A746}" srcOrd="4" destOrd="0" parTransId="{379FEC0D-66B0-4436-A02B-EF9920552B08}" sibTransId="{566697C3-4990-4FD5-A93D-4BE461B55847}"/>
    <dgm:cxn modelId="{7CCFFED8-1006-491B-81B7-7515844AFCE1}" type="presOf" srcId="{6C8FE3EF-81C4-49AD-A060-D34DDBF4226E}" destId="{DF52BF16-E779-43E4-9F6F-5D21EFEE09DE}" srcOrd="0" destOrd="0" presId="urn:microsoft.com/office/officeart/2005/8/layout/chevron2"/>
    <dgm:cxn modelId="{A8C760F8-FF66-485F-9DBE-9F01FAE07C79}" srcId="{7D65D7C4-3410-4D0F-B36E-554D22197CE6}" destId="{29A1DD6D-8568-44D5-ABCA-FB06CB2BC61C}" srcOrd="5" destOrd="0" parTransId="{41A0DA07-F0A0-4FE2-A89C-EA9BE3F30519}" sibTransId="{0D41B8B3-8476-4DE7-86C2-4AC36B46625A}"/>
    <dgm:cxn modelId="{B5BD70FD-2E62-4303-B0F1-88DD2F02A901}" srcId="{541F8F55-61A2-4D8F-A3C7-B3F1836D61B9}" destId="{96D2D17D-5E65-46D6-AD34-7A6F5C11FD58}" srcOrd="0" destOrd="0" parTransId="{0EC43BCC-0179-4E65-BAA9-99E00FE3EA4C}" sibTransId="{3EF8087F-39ED-4022-9793-DBC691B5E758}"/>
    <dgm:cxn modelId="{C8428940-DD08-4D5E-80C6-D2CAC18C2007}" type="presParOf" srcId="{5FBAFC0E-7DA1-4306-8A55-11D55F8855FE}" destId="{6A4B5EB3-2B54-461B-8FEB-C23CB7E64CB9}" srcOrd="0" destOrd="0" presId="urn:microsoft.com/office/officeart/2005/8/layout/chevron2"/>
    <dgm:cxn modelId="{D6A252C5-0B97-4A17-9517-CF3003402CB0}" type="presParOf" srcId="{6A4B5EB3-2B54-461B-8FEB-C23CB7E64CB9}" destId="{B2E9252A-9110-47DD-99A9-4B4FFF804121}" srcOrd="0" destOrd="0" presId="urn:microsoft.com/office/officeart/2005/8/layout/chevron2"/>
    <dgm:cxn modelId="{9ED2585C-FF4B-4FE5-B628-219BE93AC13A}" type="presParOf" srcId="{6A4B5EB3-2B54-461B-8FEB-C23CB7E64CB9}" destId="{FA66920B-8472-48DC-9AE9-58BA76ED5B1B}" srcOrd="1" destOrd="0" presId="urn:microsoft.com/office/officeart/2005/8/layout/chevron2"/>
    <dgm:cxn modelId="{05FCFCB5-D1D2-4B5C-8D56-0155363C34FC}" type="presParOf" srcId="{5FBAFC0E-7DA1-4306-8A55-11D55F8855FE}" destId="{B9095857-0666-4452-BA35-D2688619F596}" srcOrd="1" destOrd="0" presId="urn:microsoft.com/office/officeart/2005/8/layout/chevron2"/>
    <dgm:cxn modelId="{2E24C8DF-A025-4670-A168-A93CA7014C10}" type="presParOf" srcId="{5FBAFC0E-7DA1-4306-8A55-11D55F8855FE}" destId="{2632B4E3-2185-4776-9B75-638C2E6142E2}" srcOrd="2" destOrd="0" presId="urn:microsoft.com/office/officeart/2005/8/layout/chevron2"/>
    <dgm:cxn modelId="{7E340BFB-EE41-44D9-8671-F23103BB1967}" type="presParOf" srcId="{2632B4E3-2185-4776-9B75-638C2E6142E2}" destId="{D59C1118-769E-4A7B-8619-1DDA2C40A4B4}" srcOrd="0" destOrd="0" presId="urn:microsoft.com/office/officeart/2005/8/layout/chevron2"/>
    <dgm:cxn modelId="{27F48BDD-2232-4FB2-B73F-243C6EF6D173}" type="presParOf" srcId="{2632B4E3-2185-4776-9B75-638C2E6142E2}" destId="{22E18EA8-3B90-433C-81D2-63E8FCF45856}" srcOrd="1" destOrd="0" presId="urn:microsoft.com/office/officeart/2005/8/layout/chevron2"/>
    <dgm:cxn modelId="{860D2FE2-8EFD-4EF9-862C-6B57CD366EC3}" type="presParOf" srcId="{5FBAFC0E-7DA1-4306-8A55-11D55F8855FE}" destId="{BDDD8E6D-E936-4A0E-85FD-2F16FDEB54EF}" srcOrd="3" destOrd="0" presId="urn:microsoft.com/office/officeart/2005/8/layout/chevron2"/>
    <dgm:cxn modelId="{8A79E4AD-FE15-4B37-8624-9D29D084A8CF}" type="presParOf" srcId="{5FBAFC0E-7DA1-4306-8A55-11D55F8855FE}" destId="{66B8F29C-7835-4494-9B40-09000E4BD752}" srcOrd="4" destOrd="0" presId="urn:microsoft.com/office/officeart/2005/8/layout/chevron2"/>
    <dgm:cxn modelId="{1498E50F-9331-4B1E-9CCB-EC2E9238D258}" type="presParOf" srcId="{66B8F29C-7835-4494-9B40-09000E4BD752}" destId="{87C122AB-0EA2-40B6-A83C-BF4CF7F7781B}" srcOrd="0" destOrd="0" presId="urn:microsoft.com/office/officeart/2005/8/layout/chevron2"/>
    <dgm:cxn modelId="{FA553150-5607-4004-99AB-146305DE40C6}" type="presParOf" srcId="{66B8F29C-7835-4494-9B40-09000E4BD752}" destId="{67DB148C-E805-4DA1-BE2B-620F67ABD829}" srcOrd="1" destOrd="0" presId="urn:microsoft.com/office/officeart/2005/8/layout/chevron2"/>
    <dgm:cxn modelId="{68B8356D-3A7F-4C0E-B7EA-F7515D76FC9E}" type="presParOf" srcId="{5FBAFC0E-7DA1-4306-8A55-11D55F8855FE}" destId="{F1F9BD5F-FC69-4CEC-8869-2D76DD543E0B}" srcOrd="5" destOrd="0" presId="urn:microsoft.com/office/officeart/2005/8/layout/chevron2"/>
    <dgm:cxn modelId="{4ED80930-D15F-4E90-B05D-0CD31EF74FB2}" type="presParOf" srcId="{5FBAFC0E-7DA1-4306-8A55-11D55F8855FE}" destId="{0E41612E-D025-4971-A820-AE0DF88A2793}" srcOrd="6" destOrd="0" presId="urn:microsoft.com/office/officeart/2005/8/layout/chevron2"/>
    <dgm:cxn modelId="{DC74FE90-E33B-40E7-927C-912588F900BF}" type="presParOf" srcId="{0E41612E-D025-4971-A820-AE0DF88A2793}" destId="{58E74281-39E3-4C9C-BF5D-A553E10C4AEC}" srcOrd="0" destOrd="0" presId="urn:microsoft.com/office/officeart/2005/8/layout/chevron2"/>
    <dgm:cxn modelId="{E19F321A-852E-4FB1-BED1-4CA72BA3CB21}" type="presParOf" srcId="{0E41612E-D025-4971-A820-AE0DF88A2793}" destId="{A3284DF5-C2A4-4426-84F8-E58093051C31}" srcOrd="1" destOrd="0" presId="urn:microsoft.com/office/officeart/2005/8/layout/chevron2"/>
    <dgm:cxn modelId="{65D07DC7-3168-427B-8FF8-8049771EC61E}" type="presParOf" srcId="{5FBAFC0E-7DA1-4306-8A55-11D55F8855FE}" destId="{6C8687AE-1068-4CCC-B816-EC068E7DF847}" srcOrd="7" destOrd="0" presId="urn:microsoft.com/office/officeart/2005/8/layout/chevron2"/>
    <dgm:cxn modelId="{2B9E224E-F525-4E30-A082-07601E334031}" type="presParOf" srcId="{5FBAFC0E-7DA1-4306-8A55-11D55F8855FE}" destId="{4CA7F656-7E7C-4BED-838B-37E6C9B5DCA5}" srcOrd="8" destOrd="0" presId="urn:microsoft.com/office/officeart/2005/8/layout/chevron2"/>
    <dgm:cxn modelId="{6C14EF0F-AF9A-4C59-BE3D-162F45DAF28B}" type="presParOf" srcId="{4CA7F656-7E7C-4BED-838B-37E6C9B5DCA5}" destId="{B5C1F6ED-EF95-4F7A-890D-83578F0B049F}" srcOrd="0" destOrd="0" presId="urn:microsoft.com/office/officeart/2005/8/layout/chevron2"/>
    <dgm:cxn modelId="{F5774B03-E2F9-4E0C-81F4-BACA5CB285C6}" type="presParOf" srcId="{4CA7F656-7E7C-4BED-838B-37E6C9B5DCA5}" destId="{AFFF73FA-4A02-4F6D-94C1-05368E9A66C0}" srcOrd="1" destOrd="0" presId="urn:microsoft.com/office/officeart/2005/8/layout/chevron2"/>
    <dgm:cxn modelId="{7A419843-05A5-4EB7-9531-9A92CE3A4B55}" type="presParOf" srcId="{5FBAFC0E-7DA1-4306-8A55-11D55F8855FE}" destId="{5338E7DC-17EF-41F9-BC71-F7313DE7E1AC}" srcOrd="9" destOrd="0" presId="urn:microsoft.com/office/officeart/2005/8/layout/chevron2"/>
    <dgm:cxn modelId="{A6C04533-FB10-4836-A697-D44AC1012777}" type="presParOf" srcId="{5FBAFC0E-7DA1-4306-8A55-11D55F8855FE}" destId="{9B240B52-51C1-4F19-891E-82C4708D6F65}" srcOrd="10" destOrd="0" presId="urn:microsoft.com/office/officeart/2005/8/layout/chevron2"/>
    <dgm:cxn modelId="{53ECCF14-6366-4D92-B16D-9EAD89FB29E0}" type="presParOf" srcId="{9B240B52-51C1-4F19-891E-82C4708D6F65}" destId="{DA4376E4-83D8-470B-80C1-56C62DB1AE10}" srcOrd="0" destOrd="0" presId="urn:microsoft.com/office/officeart/2005/8/layout/chevron2"/>
    <dgm:cxn modelId="{951605F6-4815-4073-AA4E-A7E4132BD09E}" type="presParOf" srcId="{9B240B52-51C1-4F19-891E-82C4708D6F65}" destId="{DF52BF16-E779-43E4-9F6F-5D21EFEE09D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9252A-9110-47DD-99A9-4B4FFF804121}">
      <dsp:nvSpPr>
        <dsp:cNvPr id="0" name=""/>
        <dsp:cNvSpPr/>
      </dsp:nvSpPr>
      <dsp:spPr>
        <a:xfrm rot="5400000">
          <a:off x="-139157" y="140626"/>
          <a:ext cx="927718" cy="649402"/>
        </a:xfrm>
        <a:prstGeom prst="chevr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24%</a:t>
          </a:r>
        </a:p>
      </dsp:txBody>
      <dsp:txXfrm rot="-5400000">
        <a:off x="1" y="326169"/>
        <a:ext cx="649402" cy="278316"/>
      </dsp:txXfrm>
    </dsp:sp>
    <dsp:sp modelId="{FA66920B-8472-48DC-9AE9-58BA76ED5B1B}">
      <dsp:nvSpPr>
        <dsp:cNvPr id="0" name=""/>
        <dsp:cNvSpPr/>
      </dsp:nvSpPr>
      <dsp:spPr>
        <a:xfrm rot="5400000">
          <a:off x="5547692" y="-4896821"/>
          <a:ext cx="603016" cy="10399597"/>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Assignments</a:t>
          </a:r>
        </a:p>
      </dsp:txBody>
      <dsp:txXfrm rot="-5400000">
        <a:off x="649402" y="30906"/>
        <a:ext cx="10370160" cy="544142"/>
      </dsp:txXfrm>
    </dsp:sp>
    <dsp:sp modelId="{D59C1118-769E-4A7B-8619-1DDA2C40A4B4}">
      <dsp:nvSpPr>
        <dsp:cNvPr id="0" name=""/>
        <dsp:cNvSpPr/>
      </dsp:nvSpPr>
      <dsp:spPr>
        <a:xfrm rot="5400000">
          <a:off x="-139157" y="970520"/>
          <a:ext cx="927718" cy="649402"/>
        </a:xfrm>
        <a:prstGeom prst="chevr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24%</a:t>
          </a:r>
        </a:p>
      </dsp:txBody>
      <dsp:txXfrm rot="-5400000">
        <a:off x="1" y="1156063"/>
        <a:ext cx="649402" cy="278316"/>
      </dsp:txXfrm>
    </dsp:sp>
    <dsp:sp modelId="{22E18EA8-3B90-433C-81D2-63E8FCF45856}">
      <dsp:nvSpPr>
        <dsp:cNvPr id="0" name=""/>
        <dsp:cNvSpPr/>
      </dsp:nvSpPr>
      <dsp:spPr>
        <a:xfrm rot="5400000">
          <a:off x="5547692" y="-4066927"/>
          <a:ext cx="603016" cy="10399597"/>
        </a:xfrm>
        <a:prstGeom prst="round2Same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Projects</a:t>
          </a:r>
        </a:p>
      </dsp:txBody>
      <dsp:txXfrm rot="-5400000">
        <a:off x="649402" y="860800"/>
        <a:ext cx="10370160" cy="544142"/>
      </dsp:txXfrm>
    </dsp:sp>
    <dsp:sp modelId="{87C122AB-0EA2-40B6-A83C-BF4CF7F7781B}">
      <dsp:nvSpPr>
        <dsp:cNvPr id="0" name=""/>
        <dsp:cNvSpPr/>
      </dsp:nvSpPr>
      <dsp:spPr>
        <a:xfrm rot="5400000">
          <a:off x="-139157" y="1800414"/>
          <a:ext cx="927718" cy="649402"/>
        </a:xfrm>
        <a:prstGeom prst="chevron">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5%</a:t>
          </a:r>
        </a:p>
      </dsp:txBody>
      <dsp:txXfrm rot="-5400000">
        <a:off x="1" y="1985957"/>
        <a:ext cx="649402" cy="278316"/>
      </dsp:txXfrm>
    </dsp:sp>
    <dsp:sp modelId="{67DB148C-E805-4DA1-BE2B-620F67ABD829}">
      <dsp:nvSpPr>
        <dsp:cNvPr id="0" name=""/>
        <dsp:cNvSpPr/>
      </dsp:nvSpPr>
      <dsp:spPr>
        <a:xfrm rot="5400000">
          <a:off x="5547692" y="-3237033"/>
          <a:ext cx="603016" cy="10399597"/>
        </a:xfrm>
        <a:prstGeom prst="round2Same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Self-assessments</a:t>
          </a:r>
        </a:p>
      </dsp:txBody>
      <dsp:txXfrm rot="-5400000">
        <a:off x="649402" y="1690694"/>
        <a:ext cx="10370160" cy="544142"/>
      </dsp:txXfrm>
    </dsp:sp>
    <dsp:sp modelId="{58E74281-39E3-4C9C-BF5D-A553E10C4AEC}">
      <dsp:nvSpPr>
        <dsp:cNvPr id="0" name=""/>
        <dsp:cNvSpPr/>
      </dsp:nvSpPr>
      <dsp:spPr>
        <a:xfrm rot="5400000">
          <a:off x="-139157" y="2630308"/>
          <a:ext cx="927718" cy="649402"/>
        </a:xfrm>
        <a:prstGeom prst="chevr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12%</a:t>
          </a:r>
        </a:p>
      </dsp:txBody>
      <dsp:txXfrm rot="-5400000">
        <a:off x="1" y="2815851"/>
        <a:ext cx="649402" cy="278316"/>
      </dsp:txXfrm>
    </dsp:sp>
    <dsp:sp modelId="{A3284DF5-C2A4-4426-84F8-E58093051C31}">
      <dsp:nvSpPr>
        <dsp:cNvPr id="0" name=""/>
        <dsp:cNvSpPr/>
      </dsp:nvSpPr>
      <dsp:spPr>
        <a:xfrm rot="5400000">
          <a:off x="5547692" y="-2407139"/>
          <a:ext cx="603016" cy="10399597"/>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Chapter tests</a:t>
          </a:r>
        </a:p>
      </dsp:txBody>
      <dsp:txXfrm rot="-5400000">
        <a:off x="649402" y="2520588"/>
        <a:ext cx="10370160" cy="544142"/>
      </dsp:txXfrm>
    </dsp:sp>
    <dsp:sp modelId="{B5C1F6ED-EF95-4F7A-890D-83578F0B049F}">
      <dsp:nvSpPr>
        <dsp:cNvPr id="0" name=""/>
        <dsp:cNvSpPr/>
      </dsp:nvSpPr>
      <dsp:spPr>
        <a:xfrm rot="5400000">
          <a:off x="-139157" y="3460202"/>
          <a:ext cx="927718" cy="649402"/>
        </a:xfrm>
        <a:prstGeom prst="chevron">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20%</a:t>
          </a:r>
        </a:p>
      </dsp:txBody>
      <dsp:txXfrm rot="-5400000">
        <a:off x="1" y="3645745"/>
        <a:ext cx="649402" cy="278316"/>
      </dsp:txXfrm>
    </dsp:sp>
    <dsp:sp modelId="{AFFF73FA-4A02-4F6D-94C1-05368E9A66C0}">
      <dsp:nvSpPr>
        <dsp:cNvPr id="0" name=""/>
        <dsp:cNvSpPr/>
      </dsp:nvSpPr>
      <dsp:spPr>
        <a:xfrm rot="5400000">
          <a:off x="5547692" y="-1577245"/>
          <a:ext cx="603016" cy="10399597"/>
        </a:xfrm>
        <a:prstGeom prst="round2Same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Unit tests</a:t>
          </a:r>
        </a:p>
      </dsp:txBody>
      <dsp:txXfrm rot="-5400000">
        <a:off x="649402" y="3350482"/>
        <a:ext cx="10370160" cy="544142"/>
      </dsp:txXfrm>
    </dsp:sp>
    <dsp:sp modelId="{DA4376E4-83D8-470B-80C1-56C62DB1AE10}">
      <dsp:nvSpPr>
        <dsp:cNvPr id="0" name=""/>
        <dsp:cNvSpPr/>
      </dsp:nvSpPr>
      <dsp:spPr>
        <a:xfrm rot="5400000">
          <a:off x="-139157" y="4290096"/>
          <a:ext cx="927718" cy="649402"/>
        </a:xfrm>
        <a:prstGeom prst="chevr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15%</a:t>
          </a:r>
        </a:p>
      </dsp:txBody>
      <dsp:txXfrm rot="-5400000">
        <a:off x="1" y="4475639"/>
        <a:ext cx="649402" cy="278316"/>
      </dsp:txXfrm>
    </dsp:sp>
    <dsp:sp modelId="{DF52BF16-E779-43E4-9F6F-5D21EFEE09DE}">
      <dsp:nvSpPr>
        <dsp:cNvPr id="0" name=""/>
        <dsp:cNvSpPr/>
      </dsp:nvSpPr>
      <dsp:spPr>
        <a:xfrm rot="5400000">
          <a:off x="5547692" y="-747351"/>
          <a:ext cx="603016" cy="10399597"/>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8920" tIns="22225" rIns="22225" bIns="2222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Final exam</a:t>
          </a:r>
        </a:p>
      </dsp:txBody>
      <dsp:txXfrm rot="-5400000">
        <a:off x="649402" y="4180376"/>
        <a:ext cx="10370160" cy="5441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8/26/2024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333385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3</a:t>
            </a:fld>
            <a:endParaRPr lang="en-US"/>
          </a:p>
        </p:txBody>
      </p:sp>
    </p:spTree>
    <p:extLst>
      <p:ext uri="{BB962C8B-B14F-4D97-AF65-F5344CB8AC3E}">
        <p14:creationId xmlns:p14="http://schemas.microsoft.com/office/powerpoint/2010/main" val="414674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FAA</a:t>
            </a:r>
            <a:r>
              <a:rPr lang="en-US" baseline="0" dirty="0"/>
              <a:t> Game</a:t>
            </a:r>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4</a:t>
            </a:fld>
            <a:endParaRPr lang="en-US"/>
          </a:p>
        </p:txBody>
      </p:sp>
    </p:spTree>
    <p:extLst>
      <p:ext uri="{BB962C8B-B14F-4D97-AF65-F5344CB8AC3E}">
        <p14:creationId xmlns:p14="http://schemas.microsoft.com/office/powerpoint/2010/main" val="3993100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8/26/2024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8/26/2024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8/26/2024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8/26/2024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8/26/2024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8/26/2024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8/26/2024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8/26/2024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faculty.otterbein.edu/wittman1/comp102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abyrinthelab.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otterbein.edu/ods" TargetMode="External"/><Relationship Id="rId2" Type="http://schemas.openxmlformats.org/officeDocument/2006/relationships/hyperlink" Target="mailto:DisabilityServices@otterbein.ed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labyrinthelab.com/" TargetMode="External"/><Relationship Id="rId2" Type="http://schemas.openxmlformats.org/officeDocument/2006/relationships/hyperlink" Target="https://otterbein.brightspac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aculty.otterbein.edu/wittman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1020</a:t>
            </a:r>
          </a:p>
        </p:txBody>
      </p:sp>
      <p:sp>
        <p:nvSpPr>
          <p:cNvPr id="3" name="Subtitle 2"/>
          <p:cNvSpPr>
            <a:spLocks noGrp="1"/>
          </p:cNvSpPr>
          <p:nvPr>
            <p:ph type="subTitle" idx="1"/>
          </p:nvPr>
        </p:nvSpPr>
        <p:spPr/>
        <p:txBody>
          <a:bodyPr/>
          <a:lstStyle/>
          <a:p>
            <a:r>
              <a:rPr lang="en-US" dirty="0"/>
              <a:t>Spreadsheet Fundamentals With Excel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a:bodyPr>
          <a:lstStyle/>
          <a:p>
            <a:r>
              <a:rPr lang="en-US" dirty="0"/>
              <a:t>For more information, visit the webpage: </a:t>
            </a:r>
            <a:r>
              <a:rPr lang="en-US" sz="2600" dirty="0">
                <a:latin typeface="Courier New" pitchFamily="49" charset="0"/>
                <a:cs typeface="Courier New" pitchFamily="49" charset="0"/>
                <a:hlinkClick r:id="rId2"/>
              </a:rPr>
              <a:t>http://faculty.otterbein.edu/wittman1/comp1020</a:t>
            </a:r>
            <a:endParaRPr lang="en-US" sz="2600" dirty="0">
              <a:latin typeface="Courier New" pitchFamily="49" charset="0"/>
              <a:cs typeface="Courier New" pitchFamily="49" charset="0"/>
            </a:endParaRPr>
          </a:p>
          <a:p>
            <a:endParaRPr lang="en-US" dirty="0"/>
          </a:p>
          <a:p>
            <a:r>
              <a:rPr lang="en-US" dirty="0"/>
              <a:t>The webpage will contain:</a:t>
            </a:r>
          </a:p>
          <a:p>
            <a:pPr lvl="1"/>
            <a:r>
              <a:rPr lang="en-US" dirty="0"/>
              <a:t>The most current schedule</a:t>
            </a:r>
          </a:p>
          <a:p>
            <a:pPr lvl="1"/>
            <a:r>
              <a:rPr lang="en-US" dirty="0"/>
              <a:t>Notes available for download</a:t>
            </a:r>
          </a:p>
          <a:p>
            <a:pPr lvl="1"/>
            <a:r>
              <a:rPr lang="en-US" dirty="0"/>
              <a:t>Reminders about assignments, projects, and exams</a:t>
            </a:r>
          </a:p>
          <a:p>
            <a:pPr lvl="1"/>
            <a:r>
              <a:rPr lang="en-US" dirty="0"/>
              <a:t>Syllabus</a:t>
            </a:r>
          </a:p>
          <a:p>
            <a:pPr lvl="1"/>
            <a:r>
              <a:rPr lang="en-US" dirty="0"/>
              <a:t>Detailed policies and guidelines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Assignments</a:t>
            </a:r>
          </a:p>
        </p:txBody>
      </p:sp>
      <p:sp>
        <p:nvSpPr>
          <p:cNvPr id="2" name="Text Placeholder 1"/>
          <p:cNvSpPr>
            <a:spLocks noGrp="1"/>
          </p:cNvSpPr>
          <p:nvPr>
            <p:ph type="body" idx="1"/>
          </p:nvPr>
        </p:nvSpPr>
        <p:spPr/>
        <p:txBody>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Twelve chapters</a:t>
            </a:r>
          </a:p>
        </p:txBody>
      </p:sp>
      <p:sp>
        <p:nvSpPr>
          <p:cNvPr id="5" name="Content Placeholder 4"/>
          <p:cNvSpPr>
            <a:spLocks noGrp="1"/>
          </p:cNvSpPr>
          <p:nvPr>
            <p:ph idx="1"/>
          </p:nvPr>
        </p:nvSpPr>
        <p:spPr/>
        <p:txBody>
          <a:bodyPr>
            <a:normAutofit/>
          </a:bodyPr>
          <a:lstStyle/>
          <a:p>
            <a:r>
              <a:rPr lang="en-US" dirty="0"/>
              <a:t>This course is divided into twelve chapters</a:t>
            </a:r>
          </a:p>
          <a:p>
            <a:r>
              <a:rPr lang="en-US" dirty="0"/>
              <a:t>For each chapter, there are:</a:t>
            </a:r>
          </a:p>
          <a:p>
            <a:pPr lvl="1"/>
            <a:r>
              <a:rPr lang="en-US" dirty="0"/>
              <a:t>Three assignments ("Reinforce your skills")</a:t>
            </a:r>
          </a:p>
          <a:p>
            <a:pPr lvl="1"/>
            <a:r>
              <a:rPr lang="en-US" dirty="0"/>
              <a:t>A self-assessment</a:t>
            </a:r>
          </a:p>
          <a:p>
            <a:pPr lvl="1"/>
            <a:r>
              <a:rPr lang="en-US" dirty="0"/>
              <a:t>A project</a:t>
            </a:r>
          </a:p>
          <a:p>
            <a:pPr lvl="1"/>
            <a:r>
              <a:rPr lang="en-US" dirty="0"/>
              <a:t>A test</a:t>
            </a:r>
          </a:p>
          <a:p>
            <a:r>
              <a:rPr lang="en-US" dirty="0"/>
              <a:t>All this work is done online, at your own pace, provided that it's done before the deadline for each chapter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in work</a:t>
            </a:r>
          </a:p>
        </p:txBody>
      </p:sp>
      <p:sp>
        <p:nvSpPr>
          <p:cNvPr id="3" name="Content Placeholder 2"/>
          <p:cNvSpPr>
            <a:spLocks noGrp="1"/>
          </p:cNvSpPr>
          <p:nvPr>
            <p:ph idx="1"/>
          </p:nvPr>
        </p:nvSpPr>
        <p:spPr/>
        <p:txBody>
          <a:bodyPr>
            <a:normAutofit/>
          </a:bodyPr>
          <a:lstStyle/>
          <a:p>
            <a:r>
              <a:rPr lang="en-US" dirty="0"/>
              <a:t>Projects must be turned in by uploading them to </a:t>
            </a:r>
            <a:r>
              <a:rPr lang="en-US" dirty="0">
                <a:hlinkClick r:id="rId2"/>
              </a:rPr>
              <a:t>Labyrinth </a:t>
            </a:r>
            <a:r>
              <a:rPr lang="en-US" dirty="0" err="1">
                <a:hlinkClick r:id="rId2"/>
              </a:rPr>
              <a:t>eLab</a:t>
            </a:r>
            <a:r>
              <a:rPr lang="en-US" dirty="0"/>
              <a:t> </a:t>
            </a:r>
            <a:r>
              <a:rPr lang="en-US" b="1" dirty="0"/>
              <a:t>before</a:t>
            </a:r>
            <a:r>
              <a:rPr lang="en-US" dirty="0"/>
              <a:t> the deadline</a:t>
            </a:r>
          </a:p>
          <a:p>
            <a:r>
              <a:rPr lang="en-US" dirty="0"/>
              <a:t>Late projects will not be accepted</a:t>
            </a:r>
          </a:p>
          <a:p>
            <a:pPr lvl="1"/>
            <a:r>
              <a:rPr lang="en-US" dirty="0"/>
              <a:t>Exception:  Each student will have 3 grace days</a:t>
            </a:r>
          </a:p>
          <a:p>
            <a:pPr lvl="1"/>
            <a:r>
              <a:rPr lang="en-US" dirty="0"/>
              <a:t>You can use the grace days together or separately as extensions for all the work for a single chapter</a:t>
            </a:r>
          </a:p>
          <a:p>
            <a:pPr lvl="1"/>
            <a:r>
              <a:rPr lang="en-US" dirty="0"/>
              <a:t>You must inform me </a:t>
            </a:r>
            <a:r>
              <a:rPr lang="en-US" b="1" dirty="0"/>
              <a:t>before</a:t>
            </a:r>
            <a:r>
              <a:rPr lang="en-US" dirty="0"/>
              <a:t> the deadline that you are going to use grace days</a:t>
            </a:r>
          </a:p>
        </p:txBody>
      </p:sp>
    </p:spTree>
    <p:extLst>
      <p:ext uri="{BB962C8B-B14F-4D97-AF65-F5344CB8AC3E}">
        <p14:creationId xmlns:p14="http://schemas.microsoft.com/office/powerpoint/2010/main" val="332002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6A82-D10B-457F-977A-8CC639CB43FD}"/>
              </a:ext>
            </a:extLst>
          </p:cNvPr>
          <p:cNvSpPr>
            <a:spLocks noGrp="1"/>
          </p:cNvSpPr>
          <p:nvPr>
            <p:ph type="title"/>
          </p:nvPr>
        </p:nvSpPr>
        <p:spPr/>
        <p:txBody>
          <a:bodyPr/>
          <a:lstStyle/>
          <a:p>
            <a:r>
              <a:rPr lang="en-US" dirty="0"/>
              <a:t>Three units</a:t>
            </a:r>
          </a:p>
        </p:txBody>
      </p:sp>
      <p:sp>
        <p:nvSpPr>
          <p:cNvPr id="3" name="Content Placeholder 2">
            <a:extLst>
              <a:ext uri="{FF2B5EF4-FFF2-40B4-BE49-F238E27FC236}">
                <a16:creationId xmlns:a16="http://schemas.microsoft.com/office/drawing/2014/main" id="{D370E1A8-52C0-4D12-8BFB-6E677B79680B}"/>
              </a:ext>
            </a:extLst>
          </p:cNvPr>
          <p:cNvSpPr>
            <a:spLocks noGrp="1"/>
          </p:cNvSpPr>
          <p:nvPr>
            <p:ph idx="1"/>
          </p:nvPr>
        </p:nvSpPr>
        <p:spPr/>
        <p:txBody>
          <a:bodyPr/>
          <a:lstStyle/>
          <a:p>
            <a:r>
              <a:rPr lang="en-US" dirty="0"/>
              <a:t>The twelve chapters are arranged into three units</a:t>
            </a:r>
          </a:p>
          <a:p>
            <a:r>
              <a:rPr lang="en-US" dirty="0"/>
              <a:t>Each unit has an in-class test</a:t>
            </a:r>
          </a:p>
          <a:p>
            <a:r>
              <a:rPr lang="en-US" dirty="0"/>
              <a:t>These tests (and the final) are the only times you </a:t>
            </a:r>
            <a:r>
              <a:rPr lang="en-US" b="1" dirty="0"/>
              <a:t>must</a:t>
            </a:r>
            <a:r>
              <a:rPr lang="en-US" dirty="0"/>
              <a:t> be present in class</a:t>
            </a:r>
          </a:p>
        </p:txBody>
      </p:sp>
      <p:graphicFrame>
        <p:nvGraphicFramePr>
          <p:cNvPr id="4" name="Table 3">
            <a:extLst>
              <a:ext uri="{FF2B5EF4-FFF2-40B4-BE49-F238E27FC236}">
                <a16:creationId xmlns:a16="http://schemas.microsoft.com/office/drawing/2014/main" id="{97957F77-3ECD-4DD9-84FE-86038D1CEBA2}"/>
              </a:ext>
            </a:extLst>
          </p:cNvPr>
          <p:cNvGraphicFramePr>
            <a:graphicFrameLocks noGrp="1"/>
          </p:cNvGraphicFramePr>
          <p:nvPr>
            <p:extLst>
              <p:ext uri="{D42A27DB-BD31-4B8C-83A1-F6EECF244321}">
                <p14:modId xmlns:p14="http://schemas.microsoft.com/office/powerpoint/2010/main" val="267641947"/>
              </p:ext>
            </p:extLst>
          </p:nvPr>
        </p:nvGraphicFramePr>
        <p:xfrm>
          <a:off x="762000" y="4038600"/>
          <a:ext cx="10668000" cy="2286000"/>
        </p:xfrm>
        <a:graphic>
          <a:graphicData uri="http://schemas.openxmlformats.org/drawingml/2006/table">
            <a:tbl>
              <a:tblPr firstRow="1" bandRow="1">
                <a:tableStyleId>{5C22544A-7EE6-4342-B048-85BDC9FD1C3A}</a:tableStyleId>
              </a:tblPr>
              <a:tblGrid>
                <a:gridCol w="3556000">
                  <a:extLst>
                    <a:ext uri="{9D8B030D-6E8A-4147-A177-3AD203B41FA5}">
                      <a16:colId xmlns:a16="http://schemas.microsoft.com/office/drawing/2014/main" val="1538552848"/>
                    </a:ext>
                  </a:extLst>
                </a:gridCol>
                <a:gridCol w="3556000">
                  <a:extLst>
                    <a:ext uri="{9D8B030D-6E8A-4147-A177-3AD203B41FA5}">
                      <a16:colId xmlns:a16="http://schemas.microsoft.com/office/drawing/2014/main" val="1181451938"/>
                    </a:ext>
                  </a:extLst>
                </a:gridCol>
                <a:gridCol w="3556000">
                  <a:extLst>
                    <a:ext uri="{9D8B030D-6E8A-4147-A177-3AD203B41FA5}">
                      <a16:colId xmlns:a16="http://schemas.microsoft.com/office/drawing/2014/main" val="592410562"/>
                    </a:ext>
                  </a:extLst>
                </a:gridCol>
              </a:tblGrid>
              <a:tr h="396240">
                <a:tc>
                  <a:txBody>
                    <a:bodyPr/>
                    <a:lstStyle/>
                    <a:p>
                      <a:pPr algn="l"/>
                      <a:r>
                        <a:rPr lang="en-US" sz="2400" dirty="0"/>
                        <a:t>Chapters</a:t>
                      </a:r>
                    </a:p>
                  </a:txBody>
                  <a:tcPr anchor="ctr"/>
                </a:tc>
                <a:tc>
                  <a:txBody>
                    <a:bodyPr/>
                    <a:lstStyle/>
                    <a:p>
                      <a:pPr algn="l"/>
                      <a:r>
                        <a:rPr lang="en-US" sz="2400" dirty="0"/>
                        <a:t>Exam</a:t>
                      </a:r>
                    </a:p>
                  </a:txBody>
                  <a:tcPr anchor="ctr"/>
                </a:tc>
                <a:tc>
                  <a:txBody>
                    <a:bodyPr/>
                    <a:lstStyle/>
                    <a:p>
                      <a:pPr algn="l"/>
                      <a:r>
                        <a:rPr lang="en-US" sz="2400" dirty="0"/>
                        <a:t>Date</a:t>
                      </a:r>
                    </a:p>
                  </a:txBody>
                  <a:tcPr anchor="ctr"/>
                </a:tc>
                <a:extLst>
                  <a:ext uri="{0D108BD9-81ED-4DB2-BD59-A6C34878D82A}">
                    <a16:rowId xmlns:a16="http://schemas.microsoft.com/office/drawing/2014/main" val="1238597334"/>
                  </a:ext>
                </a:extLst>
              </a:tr>
              <a:tr h="396240">
                <a:tc>
                  <a:txBody>
                    <a:bodyPr/>
                    <a:lstStyle/>
                    <a:p>
                      <a:pPr algn="l"/>
                      <a:r>
                        <a:rPr lang="en-US" sz="2400" dirty="0"/>
                        <a:t>Chapters 1-4</a:t>
                      </a:r>
                    </a:p>
                  </a:txBody>
                  <a:tcPr anchor="ctr"/>
                </a:tc>
                <a:tc>
                  <a:txBody>
                    <a:bodyPr/>
                    <a:lstStyle/>
                    <a:p>
                      <a:pPr algn="l"/>
                      <a:r>
                        <a:rPr lang="en-US" sz="2400" dirty="0"/>
                        <a:t>Exam 1</a:t>
                      </a:r>
                    </a:p>
                  </a:txBody>
                  <a:tcPr anchor="ctr"/>
                </a:tc>
                <a:tc>
                  <a:txBody>
                    <a:bodyPr/>
                    <a:lstStyle/>
                    <a:p>
                      <a:pPr algn="l"/>
                      <a:r>
                        <a:rPr lang="en-US" sz="2400" dirty="0"/>
                        <a:t>09/24/24</a:t>
                      </a:r>
                    </a:p>
                  </a:txBody>
                  <a:tcPr anchor="ctr"/>
                </a:tc>
                <a:extLst>
                  <a:ext uri="{0D108BD9-81ED-4DB2-BD59-A6C34878D82A}">
                    <a16:rowId xmlns:a16="http://schemas.microsoft.com/office/drawing/2014/main" val="3030313575"/>
                  </a:ext>
                </a:extLst>
              </a:tr>
              <a:tr h="396240">
                <a:tc>
                  <a:txBody>
                    <a:bodyPr/>
                    <a:lstStyle/>
                    <a:p>
                      <a:pPr algn="l"/>
                      <a:r>
                        <a:rPr lang="en-US" sz="2400" dirty="0"/>
                        <a:t>Chapters 5-8</a:t>
                      </a:r>
                    </a:p>
                  </a:txBody>
                  <a:tcPr anchor="ctr"/>
                </a:tc>
                <a:tc>
                  <a:txBody>
                    <a:bodyPr/>
                    <a:lstStyle/>
                    <a:p>
                      <a:pPr algn="l"/>
                      <a:r>
                        <a:rPr lang="en-US" sz="2400" dirty="0"/>
                        <a:t>Exam 2</a:t>
                      </a:r>
                    </a:p>
                  </a:txBody>
                  <a:tcPr anchor="ctr"/>
                </a:tc>
                <a:tc>
                  <a:txBody>
                    <a:bodyPr/>
                    <a:lstStyle/>
                    <a:p>
                      <a:pPr algn="l"/>
                      <a:r>
                        <a:rPr lang="en-US" sz="2400" dirty="0"/>
                        <a:t>10/29/24</a:t>
                      </a:r>
                    </a:p>
                  </a:txBody>
                  <a:tcPr anchor="ctr"/>
                </a:tc>
                <a:extLst>
                  <a:ext uri="{0D108BD9-81ED-4DB2-BD59-A6C34878D82A}">
                    <a16:rowId xmlns:a16="http://schemas.microsoft.com/office/drawing/2014/main" val="1081553354"/>
                  </a:ext>
                </a:extLst>
              </a:tr>
              <a:tr h="396240">
                <a:tc>
                  <a:txBody>
                    <a:bodyPr/>
                    <a:lstStyle/>
                    <a:p>
                      <a:pPr algn="l"/>
                      <a:r>
                        <a:rPr lang="en-US" sz="2400" dirty="0"/>
                        <a:t>Chapters 9-12</a:t>
                      </a:r>
                    </a:p>
                  </a:txBody>
                  <a:tcPr anchor="ctr"/>
                </a:tc>
                <a:tc>
                  <a:txBody>
                    <a:bodyPr/>
                    <a:lstStyle/>
                    <a:p>
                      <a:pPr algn="l"/>
                      <a:r>
                        <a:rPr lang="en-US" sz="2400" dirty="0"/>
                        <a:t>Exam 3</a:t>
                      </a:r>
                    </a:p>
                  </a:txBody>
                  <a:tcPr anchor="ctr"/>
                </a:tc>
                <a:tc>
                  <a:txBody>
                    <a:bodyPr/>
                    <a:lstStyle/>
                    <a:p>
                      <a:pPr algn="l"/>
                      <a:r>
                        <a:rPr lang="en-US" sz="2400"/>
                        <a:t>12/03/24</a:t>
                      </a:r>
                      <a:endParaRPr lang="en-US" sz="2400" dirty="0"/>
                    </a:p>
                  </a:txBody>
                  <a:tcPr anchor="ctr"/>
                </a:tc>
                <a:extLst>
                  <a:ext uri="{0D108BD9-81ED-4DB2-BD59-A6C34878D82A}">
                    <a16:rowId xmlns:a16="http://schemas.microsoft.com/office/drawing/2014/main" val="3784089639"/>
                  </a:ext>
                </a:extLst>
              </a:tr>
              <a:tr h="396240">
                <a:tc>
                  <a:txBody>
                    <a:bodyPr/>
                    <a:lstStyle/>
                    <a:p>
                      <a:pPr algn="l"/>
                      <a:r>
                        <a:rPr lang="en-US" sz="2400" dirty="0"/>
                        <a:t>All</a:t>
                      </a:r>
                    </a:p>
                  </a:txBody>
                  <a:tcPr anchor="ctr"/>
                </a:tc>
                <a:tc>
                  <a:txBody>
                    <a:bodyPr/>
                    <a:lstStyle/>
                    <a:p>
                      <a:pPr algn="l"/>
                      <a:r>
                        <a:rPr lang="en-US" sz="2400" dirty="0"/>
                        <a:t>Final</a:t>
                      </a:r>
                    </a:p>
                  </a:txBody>
                  <a:tcPr anchor="ctr"/>
                </a:tc>
                <a:tc>
                  <a:txBody>
                    <a:bodyPr/>
                    <a:lstStyle/>
                    <a:p>
                      <a:pPr algn="l"/>
                      <a:r>
                        <a:rPr lang="en-US" sz="2400" dirty="0"/>
                        <a:t>12/10/24 at 8-10 a.m.</a:t>
                      </a:r>
                    </a:p>
                  </a:txBody>
                  <a:tcPr anchor="ctr"/>
                </a:tc>
                <a:extLst>
                  <a:ext uri="{0D108BD9-81ED-4DB2-BD59-A6C34878D82A}">
                    <a16:rowId xmlns:a16="http://schemas.microsoft.com/office/drawing/2014/main" val="2920214549"/>
                  </a:ext>
                </a:extLst>
              </a:tr>
            </a:tbl>
          </a:graphicData>
        </a:graphic>
      </p:graphicFrame>
    </p:spTree>
    <p:extLst>
      <p:ext uri="{BB962C8B-B14F-4D97-AF65-F5344CB8AC3E}">
        <p14:creationId xmlns:p14="http://schemas.microsoft.com/office/powerpoint/2010/main" val="96660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Tentative schedule</a:t>
            </a:r>
          </a:p>
        </p:txBody>
      </p:sp>
      <p:graphicFrame>
        <p:nvGraphicFramePr>
          <p:cNvPr id="2" name="Table 1">
            <a:extLst>
              <a:ext uri="{FF2B5EF4-FFF2-40B4-BE49-F238E27FC236}">
                <a16:creationId xmlns:a16="http://schemas.microsoft.com/office/drawing/2014/main" id="{CD1A34B8-915B-4659-AA05-5EE9B2D061CE}"/>
              </a:ext>
            </a:extLst>
          </p:cNvPr>
          <p:cNvGraphicFramePr>
            <a:graphicFrameLocks noGrp="1"/>
          </p:cNvGraphicFramePr>
          <p:nvPr>
            <p:extLst>
              <p:ext uri="{D42A27DB-BD31-4B8C-83A1-F6EECF244321}">
                <p14:modId xmlns:p14="http://schemas.microsoft.com/office/powerpoint/2010/main" val="481001442"/>
              </p:ext>
            </p:extLst>
          </p:nvPr>
        </p:nvGraphicFramePr>
        <p:xfrm>
          <a:off x="0" y="1408176"/>
          <a:ext cx="12191999" cy="5449830"/>
        </p:xfrm>
        <a:graphic>
          <a:graphicData uri="http://schemas.openxmlformats.org/drawingml/2006/table">
            <a:tbl>
              <a:tblPr firstRow="1" firstCol="1" bandRow="1">
                <a:tableStyleId>{5C22544A-7EE6-4342-B048-85BDC9FD1C3A}</a:tableStyleId>
              </a:tblPr>
              <a:tblGrid>
                <a:gridCol w="884721">
                  <a:extLst>
                    <a:ext uri="{9D8B030D-6E8A-4147-A177-3AD203B41FA5}">
                      <a16:colId xmlns:a16="http://schemas.microsoft.com/office/drawing/2014/main" val="1275958956"/>
                    </a:ext>
                  </a:extLst>
                </a:gridCol>
                <a:gridCol w="1901613">
                  <a:extLst>
                    <a:ext uri="{9D8B030D-6E8A-4147-A177-3AD203B41FA5}">
                      <a16:colId xmlns:a16="http://schemas.microsoft.com/office/drawing/2014/main" val="2427344844"/>
                    </a:ext>
                  </a:extLst>
                </a:gridCol>
                <a:gridCol w="4786780">
                  <a:extLst>
                    <a:ext uri="{9D8B030D-6E8A-4147-A177-3AD203B41FA5}">
                      <a16:colId xmlns:a16="http://schemas.microsoft.com/office/drawing/2014/main" val="1661978363"/>
                    </a:ext>
                  </a:extLst>
                </a:gridCol>
                <a:gridCol w="2088560">
                  <a:extLst>
                    <a:ext uri="{9D8B030D-6E8A-4147-A177-3AD203B41FA5}">
                      <a16:colId xmlns:a16="http://schemas.microsoft.com/office/drawing/2014/main" val="3007432135"/>
                    </a:ext>
                  </a:extLst>
                </a:gridCol>
                <a:gridCol w="2530325">
                  <a:extLst>
                    <a:ext uri="{9D8B030D-6E8A-4147-A177-3AD203B41FA5}">
                      <a16:colId xmlns:a16="http://schemas.microsoft.com/office/drawing/2014/main" val="3709388674"/>
                    </a:ext>
                  </a:extLst>
                </a:gridCol>
              </a:tblGrid>
              <a:tr h="631140">
                <a:tc>
                  <a:txBody>
                    <a:bodyPr/>
                    <a:lstStyle/>
                    <a:p>
                      <a:pPr marL="0" marR="0" algn="r">
                        <a:lnSpc>
                          <a:spcPct val="115000"/>
                        </a:lnSpc>
                        <a:spcBef>
                          <a:spcPts val="0"/>
                        </a:spcBef>
                        <a:spcAft>
                          <a:spcPts val="0"/>
                        </a:spcAft>
                      </a:pPr>
                      <a:r>
                        <a:rPr lang="en-US" sz="1600">
                          <a:effectLst/>
                        </a:rPr>
                        <a:t>Week</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Class Meeting</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Topics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Chapter</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Notes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4036086"/>
                  </a:ext>
                </a:extLst>
              </a:tr>
              <a:tr h="321246">
                <a:tc>
                  <a:txBody>
                    <a:bodyPr/>
                    <a:lstStyle/>
                    <a:p>
                      <a:pPr marL="0" marR="0" algn="r">
                        <a:lnSpc>
                          <a:spcPct val="115000"/>
                        </a:lnSpc>
                        <a:spcBef>
                          <a:spcPts val="0"/>
                        </a:spcBef>
                        <a:spcAft>
                          <a:spcPts val="0"/>
                        </a:spcAft>
                      </a:pPr>
                      <a:r>
                        <a:rPr lang="en-US" sz="1600">
                          <a:effectLst/>
                        </a:rPr>
                        <a:t>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08/27/24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Excel Basics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34746001"/>
                  </a:ext>
                </a:extLst>
              </a:tr>
              <a:tr h="321246">
                <a:tc>
                  <a:txBody>
                    <a:bodyPr/>
                    <a:lstStyle/>
                    <a:p>
                      <a:pPr marL="0" marR="0" algn="r">
                        <a:lnSpc>
                          <a:spcPct val="115000"/>
                        </a:lnSpc>
                        <a:spcBef>
                          <a:spcPts val="0"/>
                        </a:spcBef>
                        <a:spcAft>
                          <a:spcPts val="0"/>
                        </a:spcAft>
                      </a:pPr>
                      <a:r>
                        <a:rPr lang="en-US" sz="1600">
                          <a:effectLst/>
                        </a:rPr>
                        <a:t>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09/03/24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Formulas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Labor Day</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10961496"/>
                  </a:ext>
                </a:extLst>
              </a:tr>
              <a:tr h="321246">
                <a:tc>
                  <a:txBody>
                    <a:bodyPr/>
                    <a:lstStyle/>
                    <a:p>
                      <a:pPr marL="0" marR="0" algn="r">
                        <a:lnSpc>
                          <a:spcPct val="115000"/>
                        </a:lnSpc>
                        <a:spcBef>
                          <a:spcPts val="0"/>
                        </a:spcBef>
                        <a:spcAft>
                          <a:spcPts val="0"/>
                        </a:spcAft>
                      </a:pPr>
                      <a:r>
                        <a:rPr lang="en-US" sz="1600">
                          <a:effectLst/>
                        </a:rPr>
                        <a:t>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09/10/24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Functions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3383681"/>
                  </a:ext>
                </a:extLst>
              </a:tr>
              <a:tr h="321246">
                <a:tc>
                  <a:txBody>
                    <a:bodyPr/>
                    <a:lstStyle/>
                    <a:p>
                      <a:pPr marL="0" marR="0" algn="r">
                        <a:lnSpc>
                          <a:spcPct val="115000"/>
                        </a:lnSpc>
                        <a:spcBef>
                          <a:spcPts val="0"/>
                        </a:spcBef>
                        <a:spcAft>
                          <a:spcPts val="0"/>
                        </a:spcAft>
                      </a:pPr>
                      <a:r>
                        <a:rPr lang="en-US" sz="1600">
                          <a:effectLst/>
                        </a:rPr>
                        <a:t>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09/17/24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Charts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226295"/>
                  </a:ext>
                </a:extLst>
              </a:tr>
              <a:tr h="321246">
                <a:tc>
                  <a:txBody>
                    <a:bodyPr/>
                    <a:lstStyle/>
                    <a:p>
                      <a:pPr marL="0" marR="0" algn="r">
                        <a:lnSpc>
                          <a:spcPct val="115000"/>
                        </a:lnSpc>
                        <a:spcBef>
                          <a:spcPts val="0"/>
                        </a:spcBef>
                        <a:spcAft>
                          <a:spcPts val="0"/>
                        </a:spcAft>
                      </a:pPr>
                      <a:r>
                        <a:rPr lang="en-US" sz="1600">
                          <a:effectLst/>
                        </a:rPr>
                        <a:t>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09/24/24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Exam 1</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dirty="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1612366"/>
                  </a:ext>
                </a:extLst>
              </a:tr>
              <a:tr h="321246">
                <a:tc>
                  <a:txBody>
                    <a:bodyPr/>
                    <a:lstStyle/>
                    <a:p>
                      <a:pPr marL="0" marR="0" algn="r">
                        <a:lnSpc>
                          <a:spcPct val="115000"/>
                        </a:lnSpc>
                        <a:spcBef>
                          <a:spcPts val="0"/>
                        </a:spcBef>
                        <a:spcAft>
                          <a:spcPts val="0"/>
                        </a:spcAft>
                      </a:pPr>
                      <a:r>
                        <a:rPr lang="en-US" sz="1600">
                          <a:effectLst/>
                        </a:rPr>
                        <a:t>6</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10/01/24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Filtering and Views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74261127"/>
                  </a:ext>
                </a:extLst>
              </a:tr>
              <a:tr h="321246">
                <a:tc>
                  <a:txBody>
                    <a:bodyPr/>
                    <a:lstStyle/>
                    <a:p>
                      <a:pPr marL="0" marR="0" algn="r">
                        <a:lnSpc>
                          <a:spcPct val="115000"/>
                        </a:lnSpc>
                        <a:spcBef>
                          <a:spcPts val="0"/>
                        </a:spcBef>
                        <a:spcAft>
                          <a:spcPts val="0"/>
                        </a:spcAft>
                      </a:pPr>
                      <a:r>
                        <a:rPr lang="en-US" sz="1600">
                          <a:effectLst/>
                        </a:rPr>
                        <a:t>7</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10/08/24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Formatting</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6</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3703629"/>
                  </a:ext>
                </a:extLst>
              </a:tr>
              <a:tr h="321246">
                <a:tc>
                  <a:txBody>
                    <a:bodyPr/>
                    <a:lstStyle/>
                    <a:p>
                      <a:pPr marL="0" marR="0" algn="r">
                        <a:lnSpc>
                          <a:spcPct val="115000"/>
                        </a:lnSpc>
                        <a:spcBef>
                          <a:spcPts val="0"/>
                        </a:spcBef>
                        <a:spcAft>
                          <a:spcPts val="0"/>
                        </a:spcAft>
                      </a:pPr>
                      <a:r>
                        <a:rPr lang="en-US" sz="1600">
                          <a:effectLst/>
                        </a:rPr>
                        <a:t>8</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Date and Time</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7</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October Break</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31218016"/>
                  </a:ext>
                </a:extLst>
              </a:tr>
              <a:tr h="321246">
                <a:tc>
                  <a:txBody>
                    <a:bodyPr/>
                    <a:lstStyle/>
                    <a:p>
                      <a:pPr marL="0" marR="0" algn="r">
                        <a:lnSpc>
                          <a:spcPct val="115000"/>
                        </a:lnSpc>
                        <a:spcBef>
                          <a:spcPts val="0"/>
                        </a:spcBef>
                        <a:spcAft>
                          <a:spcPts val="0"/>
                        </a:spcAft>
                      </a:pPr>
                      <a:r>
                        <a:rPr lang="en-US" sz="1600">
                          <a:effectLst/>
                        </a:rPr>
                        <a:t>9</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10/22/24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What-If Analysis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8</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87795159"/>
                  </a:ext>
                </a:extLst>
              </a:tr>
              <a:tr h="321246">
                <a:tc>
                  <a:txBody>
                    <a:bodyPr/>
                    <a:lstStyle/>
                    <a:p>
                      <a:pPr marL="0" marR="0" algn="r">
                        <a:lnSpc>
                          <a:spcPct val="115000"/>
                        </a:lnSpc>
                        <a:spcBef>
                          <a:spcPts val="0"/>
                        </a:spcBef>
                        <a:spcAft>
                          <a:spcPts val="0"/>
                        </a:spcAft>
                      </a:pPr>
                      <a:r>
                        <a:rPr lang="en-US" sz="1600">
                          <a:effectLst/>
                        </a:rPr>
                        <a:t>10</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10/29/24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Exam 2</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36516823"/>
                  </a:ext>
                </a:extLst>
              </a:tr>
              <a:tr h="321246">
                <a:tc>
                  <a:txBody>
                    <a:bodyPr/>
                    <a:lstStyle/>
                    <a:p>
                      <a:pPr marL="0" marR="0" algn="r">
                        <a:lnSpc>
                          <a:spcPct val="115000"/>
                        </a:lnSpc>
                        <a:spcBef>
                          <a:spcPts val="0"/>
                        </a:spcBef>
                        <a:spcAft>
                          <a:spcPts val="0"/>
                        </a:spcAft>
                      </a:pPr>
                      <a:r>
                        <a:rPr lang="en-US" sz="1600">
                          <a:effectLst/>
                        </a:rPr>
                        <a:t>11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11/05/24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Conditions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9</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86361127"/>
                  </a:ext>
                </a:extLst>
              </a:tr>
              <a:tr h="321246">
                <a:tc>
                  <a:txBody>
                    <a:bodyPr/>
                    <a:lstStyle/>
                    <a:p>
                      <a:pPr marL="0" marR="0" algn="r">
                        <a:lnSpc>
                          <a:spcPct val="115000"/>
                        </a:lnSpc>
                        <a:spcBef>
                          <a:spcPts val="0"/>
                        </a:spcBef>
                        <a:spcAft>
                          <a:spcPts val="0"/>
                        </a:spcAft>
                      </a:pPr>
                      <a:r>
                        <a:rPr lang="en-US" sz="1600">
                          <a:effectLst/>
                        </a:rPr>
                        <a:t>12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11/12/24</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Lookups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10</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12083555"/>
                  </a:ext>
                </a:extLst>
              </a:tr>
              <a:tr h="321246">
                <a:tc>
                  <a:txBody>
                    <a:bodyPr/>
                    <a:lstStyle/>
                    <a:p>
                      <a:pPr marL="0" marR="0" algn="r">
                        <a:lnSpc>
                          <a:spcPct val="115000"/>
                        </a:lnSpc>
                        <a:spcBef>
                          <a:spcPts val="0"/>
                        </a:spcBef>
                        <a:spcAft>
                          <a:spcPts val="0"/>
                        </a:spcAft>
                      </a:pPr>
                      <a:r>
                        <a:rPr lang="en-US" sz="1600">
                          <a:effectLst/>
                        </a:rPr>
                        <a:t>13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11/19/24</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Tables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99776291"/>
                  </a:ext>
                </a:extLst>
              </a:tr>
              <a:tr h="321246">
                <a:tc>
                  <a:txBody>
                    <a:bodyPr/>
                    <a:lstStyle/>
                    <a:p>
                      <a:pPr marL="0" marR="0" algn="r">
                        <a:lnSpc>
                          <a:spcPct val="115000"/>
                        </a:lnSpc>
                        <a:spcBef>
                          <a:spcPts val="0"/>
                        </a:spcBef>
                        <a:spcAft>
                          <a:spcPts val="0"/>
                        </a:spcAft>
                      </a:pPr>
                      <a:r>
                        <a:rPr lang="en-US" sz="1600">
                          <a:effectLst/>
                        </a:rPr>
                        <a:t>14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11/26/24</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PivotTables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12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rPr>
                        <a:t>Thanksgiving</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35057526"/>
                  </a:ext>
                </a:extLst>
              </a:tr>
              <a:tr h="321246">
                <a:tc>
                  <a:txBody>
                    <a:bodyPr/>
                    <a:lstStyle/>
                    <a:p>
                      <a:pPr marL="0" marR="0" algn="r">
                        <a:lnSpc>
                          <a:spcPct val="115000"/>
                        </a:lnSpc>
                        <a:spcBef>
                          <a:spcPts val="0"/>
                        </a:spcBef>
                        <a:spcAft>
                          <a:spcPts val="0"/>
                        </a:spcAft>
                      </a:pPr>
                      <a:r>
                        <a:rPr lang="en-US" sz="1600">
                          <a:effectLst/>
                        </a:rPr>
                        <a:t>15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12/03/24</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Exam 3</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tc>
                  <a:txBody>
                    <a:bodyPr/>
                    <a:lstStyle/>
                    <a:p>
                      <a:pPr algn="ctr"/>
                      <a:endParaRPr lang="en-US" sz="1600" dirty="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4452394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Policies</a:t>
            </a:r>
          </a:p>
        </p:txBody>
      </p:sp>
      <p:sp>
        <p:nvSpPr>
          <p:cNvPr id="2" name="Text Placeholder 1"/>
          <p:cNvSpPr>
            <a:spLocks noGrp="1"/>
          </p:cNvSpPr>
          <p:nvPr>
            <p:ph type="body" idx="1"/>
          </p:nvPr>
        </p:nvSpPr>
        <p:spPr/>
        <p:txBody>
          <a:bodyPr/>
          <a:lstStyle/>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Grading breakdown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190272700"/>
              </p:ext>
            </p:extLst>
          </p:nvPr>
        </p:nvGraphicFramePr>
        <p:xfrm>
          <a:off x="609600" y="1622426"/>
          <a:ext cx="11049000" cy="50801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scale</a:t>
            </a:r>
          </a:p>
        </p:txBody>
      </p:sp>
      <p:graphicFrame>
        <p:nvGraphicFramePr>
          <p:cNvPr id="5" name="Content Placeholder 3"/>
          <p:cNvGraphicFramePr>
            <a:graphicFrameLocks/>
          </p:cNvGraphicFramePr>
          <p:nvPr>
            <p:extLst>
              <p:ext uri="{D42A27DB-BD31-4B8C-83A1-F6EECF244321}">
                <p14:modId xmlns:p14="http://schemas.microsoft.com/office/powerpoint/2010/main" val="2910674440"/>
              </p:ext>
            </p:extLst>
          </p:nvPr>
        </p:nvGraphicFramePr>
        <p:xfrm>
          <a:off x="1143000" y="2286000"/>
          <a:ext cx="9982200" cy="3737744"/>
        </p:xfrm>
        <a:graphic>
          <a:graphicData uri="http://schemas.openxmlformats.org/drawingml/2006/table">
            <a:tbl>
              <a:tblPr bandCol="1">
                <a:effectLst/>
                <a:tableStyleId>{284E427A-3D55-4303-BF80-6455036E1DE7}</a:tableStyleId>
              </a:tblPr>
              <a:tblGrid>
                <a:gridCol w="1165868">
                  <a:extLst>
                    <a:ext uri="{9D8B030D-6E8A-4147-A177-3AD203B41FA5}">
                      <a16:colId xmlns:a16="http://schemas.microsoft.com/office/drawing/2014/main" val="20000"/>
                    </a:ext>
                  </a:extLst>
                </a:gridCol>
                <a:gridCol w="2351899">
                  <a:extLst>
                    <a:ext uri="{9D8B030D-6E8A-4147-A177-3AD203B41FA5}">
                      <a16:colId xmlns:a16="http://schemas.microsoft.com/office/drawing/2014/main" val="20001"/>
                    </a:ext>
                  </a:extLst>
                </a:gridCol>
                <a:gridCol w="1139334">
                  <a:extLst>
                    <a:ext uri="{9D8B030D-6E8A-4147-A177-3AD203B41FA5}">
                      <a16:colId xmlns:a16="http://schemas.microsoft.com/office/drawing/2014/main" val="20002"/>
                    </a:ext>
                  </a:extLst>
                </a:gridCol>
                <a:gridCol w="2035519">
                  <a:extLst>
                    <a:ext uri="{9D8B030D-6E8A-4147-A177-3AD203B41FA5}">
                      <a16:colId xmlns:a16="http://schemas.microsoft.com/office/drawing/2014/main" val="20003"/>
                    </a:ext>
                  </a:extLst>
                </a:gridCol>
                <a:gridCol w="1208319">
                  <a:extLst>
                    <a:ext uri="{9D8B030D-6E8A-4147-A177-3AD203B41FA5}">
                      <a16:colId xmlns:a16="http://schemas.microsoft.com/office/drawing/2014/main" val="20004"/>
                    </a:ext>
                  </a:extLst>
                </a:gridCol>
                <a:gridCol w="2081261">
                  <a:extLst>
                    <a:ext uri="{9D8B030D-6E8A-4147-A177-3AD203B41FA5}">
                      <a16:colId xmlns:a16="http://schemas.microsoft.com/office/drawing/2014/main" val="20005"/>
                    </a:ext>
                  </a:extLst>
                </a:gridCol>
              </a:tblGrid>
              <a:tr h="992910">
                <a:tc>
                  <a:txBody>
                    <a:bodyPr/>
                    <a:lstStyle/>
                    <a:p>
                      <a:pPr marL="0" marR="0" algn="ctr">
                        <a:spcBef>
                          <a:spcPts val="0"/>
                        </a:spcBef>
                        <a:spcAft>
                          <a:spcPts val="0"/>
                        </a:spcAft>
                      </a:pPr>
                      <a:r>
                        <a:rPr lang="en-US" sz="2600" b="1"/>
                        <a:t>A</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93-100</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80-82</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D+</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67-69</a:t>
                      </a:r>
                      <a:endParaRPr lang="en-US" sz="2600" b="1" dirty="0">
                        <a:solidFill>
                          <a:srgbClr val="000000"/>
                        </a:solidFill>
                        <a:latin typeface="Calibri"/>
                        <a:ea typeface="Times New Roman"/>
                        <a:cs typeface="Times New Roman"/>
                      </a:endParaRPr>
                    </a:p>
                  </a:txBody>
                  <a:tcPr marL="56066" marR="56066" marT="0" marB="0" anchor="ctr"/>
                </a:tc>
                <a:extLst>
                  <a:ext uri="{0D108BD9-81ED-4DB2-BD59-A6C34878D82A}">
                    <a16:rowId xmlns:a16="http://schemas.microsoft.com/office/drawing/2014/main" val="10000"/>
                  </a:ext>
                </a:extLst>
              </a:tr>
              <a:tr h="992910">
                <a:tc>
                  <a:txBody>
                    <a:bodyPr/>
                    <a:lstStyle/>
                    <a:p>
                      <a:pPr marL="0" marR="0" algn="ctr">
                        <a:spcBef>
                          <a:spcPts val="0"/>
                        </a:spcBef>
                        <a:spcAft>
                          <a:spcPts val="0"/>
                        </a:spcAft>
                      </a:pPr>
                      <a:r>
                        <a:rPr lang="en-US" sz="2600" b="1"/>
                        <a:t>A-</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90-92</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C+</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77-79</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D</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60-66</a:t>
                      </a:r>
                      <a:endParaRPr lang="en-US" sz="2600" b="1" dirty="0">
                        <a:solidFill>
                          <a:srgbClr val="000000"/>
                        </a:solidFill>
                        <a:latin typeface="Calibri"/>
                        <a:ea typeface="Times New Roman"/>
                        <a:cs typeface="Times New Roman"/>
                      </a:endParaRPr>
                    </a:p>
                  </a:txBody>
                  <a:tcPr marL="56066" marR="56066" marT="0" marB="0" anchor="ctr"/>
                </a:tc>
                <a:extLst>
                  <a:ext uri="{0D108BD9-81ED-4DB2-BD59-A6C34878D82A}">
                    <a16:rowId xmlns:a16="http://schemas.microsoft.com/office/drawing/2014/main" val="10001"/>
                  </a:ext>
                </a:extLst>
              </a:tr>
              <a:tr h="992910">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87-89</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C</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73-76</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F</a:t>
                      </a:r>
                      <a:endParaRPr lang="en-US" sz="2600" b="1" dirty="0">
                        <a:solidFill>
                          <a:srgbClr val="000000"/>
                        </a:solidFill>
                        <a:latin typeface="Calibri"/>
                        <a:ea typeface="Times New Roman"/>
                        <a:cs typeface="Times New Roman"/>
                      </a:endParaRPr>
                    </a:p>
                  </a:txBody>
                  <a:tcPr marL="56066" marR="56066" marT="0" marB="0" anchor="ctr">
                    <a:lnB w="6350" cap="flat" cmpd="sng" algn="ctr">
                      <a:solidFill>
                        <a:schemeClr val="accent2"/>
                      </a:solidFill>
                      <a:prstDash val="solid"/>
                      <a:round/>
                      <a:headEnd type="none" w="med" len="med"/>
                      <a:tailEnd type="none" w="med" len="med"/>
                    </a:lnB>
                  </a:tcPr>
                </a:tc>
                <a:tc>
                  <a:txBody>
                    <a:bodyPr/>
                    <a:lstStyle/>
                    <a:p>
                      <a:pPr marL="0" marR="0" algn="ctr">
                        <a:spcBef>
                          <a:spcPts val="0"/>
                        </a:spcBef>
                        <a:spcAft>
                          <a:spcPts val="0"/>
                        </a:spcAft>
                      </a:pPr>
                      <a:r>
                        <a:rPr lang="en-US" sz="2600" b="1" dirty="0"/>
                        <a:t>60-62</a:t>
                      </a:r>
                      <a:endParaRPr lang="en-US" sz="2600" b="1" dirty="0">
                        <a:solidFill>
                          <a:srgbClr val="000000"/>
                        </a:solidFill>
                        <a:latin typeface="Calibri"/>
                        <a:ea typeface="Times New Roman"/>
                        <a:cs typeface="Times New Roman"/>
                      </a:endParaRPr>
                    </a:p>
                  </a:txBody>
                  <a:tcPr marL="56066" marR="56066" marT="0" marB="0" anchor="ctr">
                    <a:lnB w="635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2"/>
                  </a:ext>
                </a:extLst>
              </a:tr>
              <a:tr h="759014">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83-86</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C-</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70-72</a:t>
                      </a:r>
                      <a:endParaRPr lang="en-US" sz="2600" b="1" dirty="0">
                        <a:solidFill>
                          <a:srgbClr val="000000"/>
                        </a:solidFill>
                        <a:latin typeface="Calibri"/>
                        <a:ea typeface="Times New Roman"/>
                        <a:cs typeface="Times New Roman"/>
                      </a:endParaRPr>
                    </a:p>
                  </a:txBody>
                  <a:tcPr marL="56066" marR="56066" marT="0" marB="0" anchor="ctr">
                    <a:lnR w="6350" cap="flat" cmpd="sng" algn="ctr">
                      <a:solidFill>
                        <a:schemeClr val="accent2"/>
                      </a:solidFill>
                      <a:prstDash val="solid"/>
                      <a:round/>
                      <a:headEnd type="none" w="med" len="med"/>
                      <a:tailEnd type="none" w="med" len="med"/>
                    </a:lnR>
                  </a:tcPr>
                </a:tc>
                <a:tc>
                  <a:txBody>
                    <a:bodyPr/>
                    <a:lstStyle/>
                    <a:p>
                      <a:pPr marL="0" marR="0" algn="ctr">
                        <a:spcBef>
                          <a:spcPts val="0"/>
                        </a:spcBef>
                        <a:spcAft>
                          <a:spcPts val="0"/>
                        </a:spcAft>
                      </a:pPr>
                      <a:endParaRPr lang="en-US" sz="2600" b="1" dirty="0">
                        <a:solidFill>
                          <a:srgbClr val="000000"/>
                        </a:solidFill>
                        <a:latin typeface="Calibri"/>
                        <a:ea typeface="Times New Roman"/>
                        <a:cs typeface="Times New Roman"/>
                      </a:endParaRPr>
                    </a:p>
                  </a:txBody>
                  <a:tcPr marL="56066" marR="56066" marT="0" marB="0" anchor="ctr">
                    <a:lnL w="6350" cap="flat" cmpd="sng" algn="ctr">
                      <a:solidFill>
                        <a:schemeClr val="accent2"/>
                      </a:solidFill>
                      <a:prstDash val="solid"/>
                      <a:round/>
                      <a:headEnd type="none" w="med" len="med"/>
                      <a:tailEnd type="none" w="med" len="me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endParaRPr lang="en-US" sz="2600" b="1" dirty="0">
                        <a:solidFill>
                          <a:srgbClr val="000000"/>
                        </a:solidFill>
                        <a:latin typeface="Calibri"/>
                        <a:ea typeface="Times New Roman"/>
                        <a:cs typeface="Times New Roman"/>
                      </a:endParaRPr>
                    </a:p>
                  </a:txBody>
                  <a:tcPr marL="56066" marR="56066" marT="0" marB="0" anchor="ctr">
                    <a:lnL w="6350" cap="rnd" cmpd="sng" algn="ctr">
                      <a:noFill/>
                      <a:prstDash val="soli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54293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09600" y="1775192"/>
            <a:ext cx="11125200" cy="4625609"/>
          </a:xfrm>
        </p:spPr>
        <p:txBody>
          <a:bodyPr>
            <a:normAutofit/>
          </a:bodyPr>
          <a:lstStyle/>
          <a:p>
            <a:r>
              <a:rPr lang="en-US" dirty="0"/>
              <a:t>You must attend for the three unit tests and the final</a:t>
            </a:r>
          </a:p>
          <a:p>
            <a:r>
              <a:rPr lang="en-US" dirty="0"/>
              <a:t>On all other days, you are free to come to class or work from home</a:t>
            </a:r>
          </a:p>
          <a:p>
            <a:r>
              <a:rPr lang="en-US" dirty="0"/>
              <a:t>Unit tests must be made up </a:t>
            </a:r>
            <a:r>
              <a:rPr lang="en-US" b="1" dirty="0"/>
              <a:t>before</a:t>
            </a:r>
            <a:r>
              <a:rPr lang="en-US" dirty="0"/>
              <a:t> the scheduled time, for excused absences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am I?</a:t>
            </a:r>
          </a:p>
        </p:txBody>
      </p:sp>
      <p:sp>
        <p:nvSpPr>
          <p:cNvPr id="3" name="Content Placeholder 2"/>
          <p:cNvSpPr>
            <a:spLocks noGrp="1"/>
          </p:cNvSpPr>
          <p:nvPr>
            <p:ph idx="1"/>
          </p:nvPr>
        </p:nvSpPr>
        <p:spPr/>
        <p:txBody>
          <a:bodyPr>
            <a:normAutofit fontScale="92500" lnSpcReduction="20000"/>
          </a:bodyPr>
          <a:lstStyle/>
          <a:p>
            <a:r>
              <a:rPr lang="en-US" dirty="0"/>
              <a:t>Dr. Barry Wittman</a:t>
            </a:r>
          </a:p>
          <a:p>
            <a:r>
              <a:rPr lang="en-US" dirty="0">
                <a:solidFill>
                  <a:srgbClr val="FF0000"/>
                </a:solidFill>
              </a:rPr>
              <a:t>Not Dr. Barry Whitman</a:t>
            </a:r>
          </a:p>
          <a:p>
            <a:r>
              <a:rPr lang="en-US" dirty="0"/>
              <a:t>Education:</a:t>
            </a:r>
          </a:p>
          <a:p>
            <a:pPr lvl="1"/>
            <a:r>
              <a:rPr lang="en-US" dirty="0"/>
              <a:t>PhD and MS in Computer Science, Purdue University</a:t>
            </a:r>
          </a:p>
          <a:p>
            <a:pPr lvl="1"/>
            <a:r>
              <a:rPr lang="en-US" dirty="0"/>
              <a:t>BS in Computer Science, Morehouse College</a:t>
            </a:r>
          </a:p>
          <a:p>
            <a:r>
              <a:rPr lang="en-US" dirty="0"/>
              <a:t>Hobbies:</a:t>
            </a:r>
          </a:p>
          <a:p>
            <a:pPr lvl="1"/>
            <a:r>
              <a:rPr lang="en-US" dirty="0"/>
              <a:t>Reading, writing</a:t>
            </a:r>
          </a:p>
          <a:p>
            <a:pPr lvl="1"/>
            <a:r>
              <a:rPr lang="en-US" dirty="0"/>
              <a:t>Enjoying ethnic cuisine</a:t>
            </a:r>
          </a:p>
          <a:p>
            <a:pPr lvl="1"/>
            <a:r>
              <a:rPr lang="en-US" dirty="0" err="1"/>
              <a:t>DJing</a:t>
            </a:r>
            <a:endParaRPr lang="en-US" dirty="0"/>
          </a:p>
          <a:p>
            <a:pPr lvl="1"/>
            <a:r>
              <a:rPr lang="en-US" dirty="0" err="1"/>
              <a:t>Lockpicking</a:t>
            </a:r>
            <a:endParaRPr lang="en-US" dirty="0"/>
          </a:p>
          <a:p>
            <a:pPr lvl="1"/>
            <a:r>
              <a:rPr lang="en-US" dirty="0"/>
              <a:t>Stand-up comedy</a:t>
            </a:r>
          </a:p>
          <a:p>
            <a:pPr lvl="1"/>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dishonesty</a:t>
            </a:r>
          </a:p>
        </p:txBody>
      </p:sp>
      <p:sp>
        <p:nvSpPr>
          <p:cNvPr id="3" name="Content Placeholder 2"/>
          <p:cNvSpPr>
            <a:spLocks noGrp="1"/>
          </p:cNvSpPr>
          <p:nvPr>
            <p:ph idx="1"/>
          </p:nvPr>
        </p:nvSpPr>
        <p:spPr/>
        <p:txBody>
          <a:bodyPr>
            <a:normAutofit fontScale="92500" lnSpcReduction="10000"/>
          </a:bodyPr>
          <a:lstStyle/>
          <a:p>
            <a:r>
              <a:rPr lang="en-US" dirty="0"/>
              <a:t>Don't cheat</a:t>
            </a:r>
          </a:p>
          <a:p>
            <a:r>
              <a:rPr lang="en-US" b="1" dirty="0"/>
              <a:t>First offense: </a:t>
            </a:r>
          </a:p>
          <a:p>
            <a:pPr lvl="1"/>
            <a:r>
              <a:rPr lang="en-US" dirty="0"/>
              <a:t>I will try to give you a zero for the assignment, then lower your final letter grade for the course by one full grade</a:t>
            </a:r>
          </a:p>
          <a:p>
            <a:r>
              <a:rPr lang="en-US" b="1" dirty="0"/>
              <a:t>Second offense:</a:t>
            </a:r>
          </a:p>
          <a:p>
            <a:pPr lvl="1"/>
            <a:r>
              <a:rPr lang="en-US" dirty="0"/>
              <a:t>I will try to fail you for the course and kick you out of Otterbein University</a:t>
            </a:r>
          </a:p>
          <a:p>
            <a:r>
              <a:rPr lang="en-US" dirty="0"/>
              <a:t>Refer to the Student Handbook for the official policy</a:t>
            </a:r>
          </a:p>
          <a:p>
            <a:r>
              <a:rPr lang="en-US" dirty="0"/>
              <a:t>Ask me if you have questions or concerns</a:t>
            </a:r>
          </a:p>
          <a:p>
            <a:r>
              <a:rPr lang="en-US" b="1" dirty="0"/>
              <a:t>You are never allowed to look at another student's Excel</a:t>
            </a:r>
          </a:p>
          <a:p>
            <a:r>
              <a:rPr lang="en-US" b="1" dirty="0"/>
              <a:t>Don't use AI tools like </a:t>
            </a:r>
            <a:r>
              <a:rPr lang="en-US" b="1" dirty="0" err="1"/>
              <a:t>ChatGPT</a:t>
            </a:r>
            <a:r>
              <a:rPr lang="en-US" b="1" dirty="0"/>
              <a:t> for any work that you turn 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Services</a:t>
            </a:r>
          </a:p>
        </p:txBody>
      </p:sp>
      <p:sp>
        <p:nvSpPr>
          <p:cNvPr id="3" name="Content Placeholder 2"/>
          <p:cNvSpPr>
            <a:spLocks noGrp="1"/>
          </p:cNvSpPr>
          <p:nvPr>
            <p:ph idx="1"/>
          </p:nvPr>
        </p:nvSpPr>
        <p:spPr/>
        <p:txBody>
          <a:bodyPr>
            <a:normAutofit fontScale="92500" lnSpcReduction="20000"/>
          </a:bodyPr>
          <a:lstStyle/>
          <a:p>
            <a:r>
              <a:rPr lang="en-US" dirty="0"/>
              <a:t>The University has a continuing commitment to providing access and reasonable accommodations for students with disabilities, including mental health diagnoses and chronic or temporary medical conditions. Students who may need accommodations or would like referrals to explore a potential diagnosis are urged to contact Disability Services (DS) as soon as possible. DS will facilitate accommodations and assist the instructor in minimizing barriers to provide an accessible educational experience. Please contact DS at </a:t>
            </a:r>
            <a:r>
              <a:rPr lang="en-US" u="sng" dirty="0">
                <a:solidFill>
                  <a:schemeClr val="tx2"/>
                </a:solidFill>
                <a:hlinkClick r:id="rId2">
                  <a:extLst>
                    <a:ext uri="{A12FA001-AC4F-418D-AE19-62706E023703}">
                      <ahyp:hlinkClr xmlns:ahyp="http://schemas.microsoft.com/office/drawing/2018/hyperlinkcolor" val="tx"/>
                    </a:ext>
                  </a:extLst>
                </a:hlinkClick>
              </a:rPr>
              <a:t>DisabilityServices@otterbein.edu</a:t>
            </a:r>
            <a:r>
              <a:rPr lang="en-US" dirty="0"/>
              <a:t>. More info can also be found </a:t>
            </a:r>
            <a:r>
              <a:rPr lang="en-US" u="sng" dirty="0">
                <a:solidFill>
                  <a:schemeClr val="tx2"/>
                </a:solidFill>
                <a:hlinkClick r:id="rId3">
                  <a:extLst>
                    <a:ext uri="{A12FA001-AC4F-418D-AE19-62706E023703}">
                      <ahyp:hlinkClr xmlns:ahyp="http://schemas.microsoft.com/office/drawing/2018/hyperlinkcolor" val="tx"/>
                    </a:ext>
                  </a:extLst>
                </a:hlinkClick>
              </a:rPr>
              <a:t>here</a:t>
            </a:r>
            <a:r>
              <a:rPr lang="en-US" dirty="0"/>
              <a:t>. Your instructor is happy to discuss accommodations privately with you as well. </a:t>
            </a:r>
            <a:endParaRPr lang="en-US" b="1" dirty="0"/>
          </a:p>
        </p:txBody>
      </p:sp>
    </p:spTree>
    <p:extLst>
      <p:ext uri="{BB962C8B-B14F-4D97-AF65-F5344CB8AC3E}">
        <p14:creationId xmlns:p14="http://schemas.microsoft.com/office/powerpoint/2010/main" val="5014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fontScale="92500" lnSpcReduction="10000"/>
          </a:bodyPr>
          <a:lstStyle/>
          <a:p>
            <a:r>
              <a:rPr lang="en-US" dirty="0"/>
              <a:t>Read Chapters 1 and 2</a:t>
            </a:r>
          </a:p>
          <a:p>
            <a:pPr lvl="1"/>
            <a:r>
              <a:rPr lang="en-US" dirty="0"/>
              <a:t>There's no need to read the Overview Chapter unless you really want to</a:t>
            </a:r>
          </a:p>
          <a:p>
            <a:r>
              <a:rPr lang="en-US" dirty="0"/>
              <a:t>Sign up with the course code (available on </a:t>
            </a:r>
            <a:r>
              <a:rPr lang="en-US" dirty="0">
                <a:hlinkClick r:id="rId2"/>
              </a:rPr>
              <a:t>Brightspace</a:t>
            </a:r>
            <a:r>
              <a:rPr lang="en-US" dirty="0"/>
              <a:t>) for </a:t>
            </a:r>
            <a:r>
              <a:rPr lang="en-US" dirty="0">
                <a:hlinkClick r:id="rId3"/>
              </a:rPr>
              <a:t>Labyrinth </a:t>
            </a:r>
            <a:r>
              <a:rPr lang="en-US" dirty="0" err="1">
                <a:hlinkClick r:id="rId3"/>
              </a:rPr>
              <a:t>eLabs</a:t>
            </a:r>
            <a:endParaRPr lang="en-US" dirty="0"/>
          </a:p>
          <a:p>
            <a:r>
              <a:rPr lang="en-US" dirty="0"/>
              <a:t>For Chapters 1 and 2, do:</a:t>
            </a:r>
          </a:p>
          <a:p>
            <a:pPr lvl="1"/>
            <a:r>
              <a:rPr lang="en-US" dirty="0"/>
              <a:t>Reinforce your skills: E1-R1, E1-R2, E1-R3, E2-R1, E2-R2, E2-R3</a:t>
            </a:r>
          </a:p>
          <a:p>
            <a:pPr lvl="1"/>
            <a:r>
              <a:rPr lang="en-US" dirty="0"/>
              <a:t>Self-assessments</a:t>
            </a:r>
          </a:p>
          <a:p>
            <a:pPr lvl="1"/>
            <a:r>
              <a:rPr lang="en-US" dirty="0"/>
              <a:t>Project: E1-P1 and E2-P1</a:t>
            </a:r>
          </a:p>
          <a:p>
            <a:pPr lvl="1"/>
            <a:r>
              <a:rPr lang="en-US" dirty="0"/>
              <a:t>Chapter 1 Test and Chapter 2 Test</a:t>
            </a:r>
          </a:p>
          <a:p>
            <a:pPr lvl="1"/>
            <a:r>
              <a:rPr lang="en-US" b="1" dirty="0"/>
              <a:t>All due by 11:59 p.m. on 9/06/2024</a:t>
            </a: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reach me?</a:t>
            </a:r>
          </a:p>
        </p:txBody>
      </p:sp>
      <p:sp>
        <p:nvSpPr>
          <p:cNvPr id="3" name="Content Placeholder 2"/>
          <p:cNvSpPr>
            <a:spLocks noGrp="1"/>
          </p:cNvSpPr>
          <p:nvPr>
            <p:ph idx="1"/>
          </p:nvPr>
        </p:nvSpPr>
        <p:spPr/>
        <p:txBody>
          <a:bodyPr>
            <a:normAutofit fontScale="92500" lnSpcReduction="20000"/>
          </a:bodyPr>
          <a:lstStyle/>
          <a:p>
            <a:r>
              <a:rPr lang="en-US" b="1" dirty="0"/>
              <a:t>E-mail:</a:t>
            </a:r>
            <a:r>
              <a:rPr lang="en-US" dirty="0"/>
              <a:t>		</a:t>
            </a:r>
            <a:r>
              <a:rPr lang="en-US" dirty="0">
                <a:latin typeface="Courier New" pitchFamily="49" charset="0"/>
                <a:cs typeface="Courier New" pitchFamily="49" charset="0"/>
              </a:rPr>
              <a:t>wittman1@otterbein.edu</a:t>
            </a:r>
          </a:p>
          <a:p>
            <a:r>
              <a:rPr lang="en-US" b="1" dirty="0"/>
              <a:t>Office:	</a:t>
            </a:r>
            <a:r>
              <a:rPr lang="en-US" dirty="0"/>
              <a:t>	C123 (Art &amp; Communication Building)</a:t>
            </a:r>
          </a:p>
          <a:p>
            <a:r>
              <a:rPr lang="en-US" b="1" dirty="0"/>
              <a:t>Phone:	</a:t>
            </a:r>
            <a:r>
              <a:rPr lang="en-US" dirty="0"/>
              <a:t>	(614) 823-2944</a:t>
            </a:r>
          </a:p>
          <a:p>
            <a:r>
              <a:rPr lang="en-US" b="1" dirty="0"/>
              <a:t>Office hours:	MWF</a:t>
            </a:r>
            <a:r>
              <a:rPr lang="en-US" dirty="0"/>
              <a:t>	9:00 – 10:15 a.m.</a:t>
            </a:r>
          </a:p>
          <a:p>
            <a:pPr marL="118872" indent="0">
              <a:buNone/>
            </a:pPr>
            <a:r>
              <a:rPr lang="en-US" dirty="0"/>
              <a:t>			</a:t>
            </a:r>
            <a:r>
              <a:rPr lang="en-US" b="1" dirty="0"/>
              <a:t>MWF</a:t>
            </a:r>
            <a:r>
              <a:rPr lang="en-US" dirty="0"/>
              <a:t>	1:45 – 2:45 p.m. (in C142)</a:t>
            </a:r>
          </a:p>
          <a:p>
            <a:pPr marL="118872" indent="0">
              <a:buNone/>
            </a:pPr>
            <a:r>
              <a:rPr lang="en-US" b="1" dirty="0"/>
              <a:t>			W	</a:t>
            </a:r>
            <a:r>
              <a:rPr lang="en-US" dirty="0"/>
              <a:t>4:00 – 5:00 p.m.,</a:t>
            </a:r>
          </a:p>
          <a:p>
            <a:pPr marL="118872" indent="0">
              <a:buNone/>
            </a:pPr>
            <a:r>
              <a:rPr lang="en-US" b="1" dirty="0"/>
              <a:t>			TR</a:t>
            </a:r>
            <a:r>
              <a:rPr lang="en-US" dirty="0"/>
              <a:t>	10:00 – 11:30 a.m.,</a:t>
            </a:r>
          </a:p>
          <a:p>
            <a:pPr marL="118872" indent="0">
              <a:buNone/>
            </a:pPr>
            <a:r>
              <a:rPr lang="en-US" b="1" dirty="0"/>
              <a:t>			TR</a:t>
            </a:r>
            <a:r>
              <a:rPr lang="en-US" dirty="0"/>
              <a:t>	2:00 – 4:00 p.m.,</a:t>
            </a:r>
          </a:p>
          <a:p>
            <a:pPr marL="118872" indent="0">
              <a:buNone/>
            </a:pPr>
            <a:r>
              <a:rPr lang="en-US" dirty="0"/>
              <a:t>			and by appointment</a:t>
            </a:r>
          </a:p>
          <a:p>
            <a:r>
              <a:rPr lang="en-US" b="1" dirty="0"/>
              <a:t>Website:</a:t>
            </a:r>
            <a:r>
              <a:rPr lang="en-US" dirty="0"/>
              <a:t>	</a:t>
            </a:r>
          </a:p>
          <a:p>
            <a:pPr>
              <a:buNone/>
            </a:pPr>
            <a:r>
              <a:rPr lang="en-US" sz="3500" dirty="0"/>
              <a:t>		</a:t>
            </a:r>
            <a:r>
              <a:rPr lang="en-US" sz="3500" dirty="0">
                <a:latin typeface="Courier New" pitchFamily="49" charset="0"/>
                <a:cs typeface="Courier New" pitchFamily="49" charset="0"/>
                <a:hlinkClick r:id="rId3"/>
              </a:rPr>
              <a:t>http://faculty.otterbein.edu/wittman1/</a:t>
            </a:r>
            <a:endParaRPr lang="en-US" dirty="0"/>
          </a:p>
        </p:txBody>
      </p:sp>
    </p:spTree>
    <p:extLst>
      <p:ext uri="{BB962C8B-B14F-4D97-AF65-F5344CB8AC3E}">
        <p14:creationId xmlns:p14="http://schemas.microsoft.com/office/powerpoint/2010/main" val="252029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you?</a:t>
            </a:r>
          </a:p>
        </p:txBody>
      </p:sp>
      <p:graphicFrame>
        <p:nvGraphicFramePr>
          <p:cNvPr id="6" name="Chart 5">
            <a:extLst>
              <a:ext uri="{FF2B5EF4-FFF2-40B4-BE49-F238E27FC236}">
                <a16:creationId xmlns:a16="http://schemas.microsoft.com/office/drawing/2014/main" id="{E5EFC704-A425-4485-B8C9-B37C4F5EFCA1}"/>
              </a:ext>
            </a:extLst>
          </p:cNvPr>
          <p:cNvGraphicFramePr/>
          <p:nvPr>
            <p:extLst>
              <p:ext uri="{D42A27DB-BD31-4B8C-83A1-F6EECF244321}">
                <p14:modId xmlns:p14="http://schemas.microsoft.com/office/powerpoint/2010/main" val="2298826852"/>
              </p:ext>
            </p:extLst>
          </p:nvPr>
        </p:nvGraphicFramePr>
        <p:xfrm>
          <a:off x="0" y="1439333"/>
          <a:ext cx="12192000" cy="541866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t>State your name, and give the salutation you would prefer: Mr., Ms., or another</a:t>
            </a:r>
          </a:p>
          <a:p>
            <a:r>
              <a:rPr lang="en-US" dirty="0"/>
              <a:t>What's the purpose of this class?</a:t>
            </a:r>
          </a:p>
          <a:p>
            <a:r>
              <a:rPr lang="en-US" dirty="0"/>
              <a:t>What do you want to get out of it?</a:t>
            </a:r>
          </a:p>
          <a:p>
            <a:r>
              <a:rPr lang="en-US" dirty="0"/>
              <a:t>Do you want to be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Overview</a:t>
            </a:r>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Textbook</a:t>
            </a:r>
          </a:p>
        </p:txBody>
      </p:sp>
      <p:sp>
        <p:nvSpPr>
          <p:cNvPr id="3" name="Content Placeholder 2"/>
          <p:cNvSpPr>
            <a:spLocks noGrp="1"/>
          </p:cNvSpPr>
          <p:nvPr>
            <p:ph idx="1"/>
          </p:nvPr>
        </p:nvSpPr>
        <p:spPr>
          <a:xfrm>
            <a:off x="609600" y="1775192"/>
            <a:ext cx="7543800" cy="4625609"/>
          </a:xfrm>
        </p:spPr>
        <p:txBody>
          <a:bodyPr>
            <a:normAutofit/>
          </a:bodyPr>
          <a:lstStyle/>
          <a:p>
            <a:r>
              <a:rPr lang="en-US" dirty="0"/>
              <a:t>Alex Scott</a:t>
            </a:r>
          </a:p>
          <a:p>
            <a:r>
              <a:rPr lang="en-US" b="1" i="1" dirty="0"/>
              <a:t>Microsoft® Excel 2021 &amp; 365: Comprehensive</a:t>
            </a:r>
            <a:endParaRPr lang="en-US" dirty="0"/>
          </a:p>
          <a:p>
            <a:r>
              <a:rPr lang="en-US" dirty="0"/>
              <a:t>2022, Labyrinth Learning</a:t>
            </a:r>
          </a:p>
          <a:p>
            <a:r>
              <a:rPr lang="en-US" dirty="0"/>
              <a:t>ISBN-13: 978-1640614024 (Print)</a:t>
            </a:r>
          </a:p>
          <a:p>
            <a:r>
              <a:rPr lang="en-US" dirty="0"/>
              <a:t>ISBN-13: 978-1640614031 (Digital)</a:t>
            </a:r>
          </a:p>
        </p:txBody>
      </p:sp>
      <p:pic>
        <p:nvPicPr>
          <p:cNvPr id="6" name="Picture 5" descr="Microsoft Excel 2021 &amp; 365: Comprehensive">
            <a:extLst>
              <a:ext uri="{FF2B5EF4-FFF2-40B4-BE49-F238E27FC236}">
                <a16:creationId xmlns:a16="http://schemas.microsoft.com/office/drawing/2014/main" id="{D918914F-EC5B-48BB-BD12-7B1CA3EC0C9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5800" y="2743200"/>
            <a:ext cx="3580130" cy="286678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about the book…</a:t>
            </a:r>
          </a:p>
        </p:txBody>
      </p:sp>
      <p:sp>
        <p:nvSpPr>
          <p:cNvPr id="3" name="Content Placeholder 2"/>
          <p:cNvSpPr>
            <a:spLocks noGrp="1"/>
          </p:cNvSpPr>
          <p:nvPr>
            <p:ph idx="1"/>
          </p:nvPr>
        </p:nvSpPr>
        <p:spPr/>
        <p:txBody>
          <a:bodyPr>
            <a:normAutofit/>
          </a:bodyPr>
          <a:lstStyle/>
          <a:p>
            <a:r>
              <a:rPr lang="en-US" dirty="0"/>
              <a:t>You </a:t>
            </a:r>
            <a:r>
              <a:rPr lang="en-US" b="1" dirty="0"/>
              <a:t>have</a:t>
            </a:r>
            <a:r>
              <a:rPr lang="en-US" dirty="0"/>
              <a:t> to get the book</a:t>
            </a:r>
          </a:p>
          <a:p>
            <a:r>
              <a:rPr lang="en-US" dirty="0"/>
              <a:t>This whole class is exercises out of the book</a:t>
            </a:r>
          </a:p>
          <a:p>
            <a:r>
              <a:rPr lang="en-US" dirty="0"/>
              <a:t>Furthermore, you have to get a copy of the book that has an unused access code to Labyrinth </a:t>
            </a:r>
            <a:r>
              <a:rPr lang="en-US" dirty="0" err="1"/>
              <a:t>eLab</a:t>
            </a:r>
            <a:endParaRPr lang="en-US" dirty="0"/>
          </a:p>
          <a:p>
            <a:r>
              <a:rPr lang="en-US" dirty="0"/>
              <a:t>The digital version of the book is much cheaper than the paper version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focus</a:t>
            </a:r>
          </a:p>
        </p:txBody>
      </p:sp>
      <p:sp>
        <p:nvSpPr>
          <p:cNvPr id="3" name="Content Placeholder 2"/>
          <p:cNvSpPr>
            <a:spLocks noGrp="1"/>
          </p:cNvSpPr>
          <p:nvPr>
            <p:ph idx="1"/>
          </p:nvPr>
        </p:nvSpPr>
        <p:spPr/>
        <p:txBody>
          <a:bodyPr>
            <a:normAutofit fontScale="92500" lnSpcReduction="20000"/>
          </a:bodyPr>
          <a:lstStyle/>
          <a:p>
            <a:r>
              <a:rPr lang="en-US" dirty="0"/>
              <a:t>Excel basics</a:t>
            </a:r>
          </a:p>
          <a:p>
            <a:r>
              <a:rPr lang="en-US" dirty="0"/>
              <a:t>Formulas</a:t>
            </a:r>
          </a:p>
          <a:p>
            <a:r>
              <a:rPr lang="en-US" dirty="0"/>
              <a:t>Functions</a:t>
            </a:r>
          </a:p>
          <a:p>
            <a:r>
              <a:rPr lang="en-US" dirty="0"/>
              <a:t>Charts</a:t>
            </a:r>
          </a:p>
          <a:p>
            <a:r>
              <a:rPr lang="en-US" dirty="0"/>
              <a:t>Filtering and views</a:t>
            </a:r>
          </a:p>
          <a:p>
            <a:r>
              <a:rPr lang="en-US" dirty="0"/>
              <a:t>Formatting</a:t>
            </a:r>
          </a:p>
          <a:p>
            <a:r>
              <a:rPr lang="en-US" dirty="0"/>
              <a:t>Date and time</a:t>
            </a:r>
          </a:p>
          <a:p>
            <a:r>
              <a:rPr lang="en-US"/>
              <a:t>What-If analysis</a:t>
            </a:r>
            <a:endParaRPr lang="en-US" dirty="0"/>
          </a:p>
          <a:p>
            <a:r>
              <a:rPr lang="en-US" dirty="0"/>
              <a:t>Conditions</a:t>
            </a:r>
          </a:p>
          <a:p>
            <a:r>
              <a:rPr lang="en-US" dirty="0"/>
              <a:t>Lookups</a:t>
            </a:r>
          </a:p>
          <a:p>
            <a:r>
              <a:rPr lang="en-US" dirty="0"/>
              <a:t>Tables</a:t>
            </a:r>
          </a:p>
          <a:p>
            <a:r>
              <a:rPr lang="en-US" dirty="0"/>
              <a:t>PivotTables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3729</TotalTime>
  <Words>1008</Words>
  <Application>Microsoft Office PowerPoint</Application>
  <PresentationFormat>Widescreen</PresentationFormat>
  <Paragraphs>239</Paragraphs>
  <Slides>23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Corbel</vt:lpstr>
      <vt:lpstr>Courier New</vt:lpstr>
      <vt:lpstr>Times New Roman</vt:lpstr>
      <vt:lpstr>Wingdings</vt:lpstr>
      <vt:lpstr>Wingdings 2</vt:lpstr>
      <vt:lpstr>Wingdings 3</vt:lpstr>
      <vt:lpstr>Module</vt:lpstr>
      <vt:lpstr>COMP 1020</vt:lpstr>
      <vt:lpstr>Who am I?</vt:lpstr>
      <vt:lpstr>How can you reach me?</vt:lpstr>
      <vt:lpstr>Who are you?</vt:lpstr>
      <vt:lpstr>Why are we here?</vt:lpstr>
      <vt:lpstr>Course Overview</vt:lpstr>
      <vt:lpstr>Textbook</vt:lpstr>
      <vt:lpstr>A note about the book…</vt:lpstr>
      <vt:lpstr>Course focus</vt:lpstr>
      <vt:lpstr>More information</vt:lpstr>
      <vt:lpstr>Assignments</vt:lpstr>
      <vt:lpstr>Twelve chapters</vt:lpstr>
      <vt:lpstr>Turning in work</vt:lpstr>
      <vt:lpstr>Three units</vt:lpstr>
      <vt:lpstr>Tentative schedule</vt:lpstr>
      <vt:lpstr>Policies</vt:lpstr>
      <vt:lpstr>Grading breakdown</vt:lpstr>
      <vt:lpstr>Grading scale</vt:lpstr>
      <vt:lpstr>Attendance</vt:lpstr>
      <vt:lpstr>Academic dishonesty</vt:lpstr>
      <vt:lpstr>Disability Services</vt:lpstr>
      <vt:lpstr>Upcoming</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263</cp:revision>
  <dcterms:created xsi:type="dcterms:W3CDTF">2009-08-24T20:26:10Z</dcterms:created>
  <dcterms:modified xsi:type="dcterms:W3CDTF">2024-08-27T13:12:13Z</dcterms:modified>
</cp:coreProperties>
</file>